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5" r:id="rId1"/>
    <p:sldMasterId id="2147483859" r:id="rId2"/>
  </p:sldMasterIdLst>
  <p:notesMasterIdLst>
    <p:notesMasterId r:id="rId9"/>
  </p:notesMasterIdLst>
  <p:sldIdLst>
    <p:sldId id="316" r:id="rId3"/>
    <p:sldId id="324" r:id="rId4"/>
    <p:sldId id="351" r:id="rId5"/>
    <p:sldId id="353" r:id="rId6"/>
    <p:sldId id="354" r:id="rId7"/>
    <p:sldId id="355" r:id="rId8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68" autoAdjust="0"/>
    <p:restoredTop sz="94634" autoAdjust="0"/>
  </p:normalViewPr>
  <p:slideViewPr>
    <p:cSldViewPr>
      <p:cViewPr varScale="1">
        <p:scale>
          <a:sx n="91" d="100"/>
          <a:sy n="91" d="100"/>
        </p:scale>
        <p:origin x="1410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/Relationships>
</file>

<file path=ppt/media/image1.jpeg>
</file>

<file path=ppt/media/image2.jpeg>
</file>

<file path=ppt/media/image3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92E8A13F-0175-45FD-8381-81651CCDE1F7}" type="datetimeFigureOut">
              <a:rPr lang="zh-CN" altLang="en-US"/>
              <a:pPr>
                <a:defRPr/>
              </a:pPr>
              <a:t>2020/2/26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A49DF20D-2847-4E18-AE4E-492E1959E21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17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717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fld id="{134C9363-A69F-41E8-8AC9-B3FEE033573B}" type="slidenum">
              <a:rPr lang="zh-CN" altLang="en-US" smtClean="0">
                <a:solidFill>
                  <a:srgbClr val="000000"/>
                </a:solidFill>
                <a:latin typeface="Calibri" panose="020F0502020204030204" pitchFamily="34" charset="0"/>
              </a:rPr>
              <a:pPr/>
              <a:t>1</a:t>
            </a:fld>
            <a:endParaRPr lang="zh-CN" altLang="en-US" smtClean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2458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A8349531-DECC-4E09-A166-5CC835AD4A74}" type="slidenum">
              <a:rPr lang="zh-CN" altLang="en-US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2</a:t>
            </a:fld>
            <a:endParaRPr lang="zh-CN" altLang="en-US" smtClean="0"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7"/>
          <p:cNvSpPr>
            <a:spLocks noChangeArrowheads="1"/>
          </p:cNvSpPr>
          <p:nvPr/>
        </p:nvSpPr>
        <p:spPr bwMode="auto">
          <a:xfrm>
            <a:off x="685800" y="2393950"/>
            <a:ext cx="7772400" cy="109538"/>
          </a:xfrm>
          <a:custGeom>
            <a:avLst/>
            <a:gdLst>
              <a:gd name="T0" fmla="*/ 0 w 1000"/>
              <a:gd name="T1" fmla="*/ 0 h 1000"/>
              <a:gd name="T2" fmla="*/ 2147483646 w 1000"/>
              <a:gd name="T3" fmla="*/ 0 h 1000"/>
              <a:gd name="T4" fmla="*/ 2147483646 w 1000"/>
              <a:gd name="T5" fmla="*/ 2147483646 h 1000"/>
              <a:gd name="T6" fmla="*/ 0 w 1000"/>
              <a:gd name="T7" fmla="*/ 2147483646 h 1000"/>
              <a:gd name="T8" fmla="*/ 0 w 1000"/>
              <a:gd name="T9" fmla="*/ 0 h 1000"/>
              <a:gd name="T10" fmla="*/ 2147483646 w 1000"/>
              <a:gd name="T11" fmla="*/ 0 h 100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1000" h="1000" stroke="0">
                <a:moveTo>
                  <a:pt x="0" y="0"/>
                </a:moveTo>
                <a:lnTo>
                  <a:pt x="618" y="0"/>
                </a:lnTo>
                <a:lnTo>
                  <a:pt x="618" y="1000"/>
                </a:lnTo>
                <a:lnTo>
                  <a:pt x="0" y="1000"/>
                </a:lnTo>
                <a:lnTo>
                  <a:pt x="0" y="0"/>
                </a:lnTo>
                <a:close/>
              </a:path>
              <a:path w="1000" h="1000">
                <a:moveTo>
                  <a:pt x="0" y="0"/>
                </a:moveTo>
                <a:lnTo>
                  <a:pt x="1000" y="0"/>
                </a:lnTo>
              </a:path>
            </a:pathLst>
          </a:custGeom>
          <a:solidFill>
            <a:schemeClr val="accent2"/>
          </a:solidFill>
          <a:ln w="9525">
            <a:solidFill>
              <a:schemeClr val="accent2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7373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990600"/>
            <a:ext cx="7772400" cy="1371600"/>
          </a:xfrm>
        </p:spPr>
        <p:txBody>
          <a:bodyPr/>
          <a:lstStyle>
            <a:lvl1pPr>
              <a:defRPr sz="4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7373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447800" y="3429000"/>
            <a:ext cx="7010400" cy="16002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2800"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243F73-78DC-44A5-AB91-03349B5413D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1912696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06DEDD5-5E7C-409F-8B45-E6029C58791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225608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73838" y="304800"/>
            <a:ext cx="2001837" cy="571500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66738" y="304800"/>
            <a:ext cx="5854700" cy="571500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1F720CC-2210-489D-AE54-8E73C327E89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336221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1617F11-9D2B-4679-B4E3-28C797F8E7AC}" type="datetimeFigureOut">
              <a:rPr lang="zh-CN" altLang="en-US"/>
              <a:pPr>
                <a:defRPr/>
              </a:pPr>
              <a:t>2020/2/26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F11ADF5-4A71-4F27-BF06-A723C434956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83456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3907E69-3DCE-474C-BC07-0856A74AA6CB}" type="datetimeFigureOut">
              <a:rPr lang="zh-CN" altLang="en-US"/>
              <a:pPr>
                <a:defRPr/>
              </a:pPr>
              <a:t>2020/2/26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4301417-68ED-4175-9FE3-E930B02A5AF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00257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B6F0A0F-0EB0-4F4E-82CF-D5282A41BEA6}" type="datetimeFigureOut">
              <a:rPr lang="zh-CN" altLang="en-US"/>
              <a:pPr>
                <a:defRPr/>
              </a:pPr>
              <a:t>2020/2/26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670F1F-9A4D-4336-B6E4-45988887016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33705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70E6A45-21AC-43EE-A3D9-C24BE3B5C535}" type="datetimeFigureOut">
              <a:rPr lang="zh-CN" altLang="en-US"/>
              <a:pPr>
                <a:defRPr/>
              </a:pPr>
              <a:t>2020/2/26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924988-E147-4407-9805-9A68190BCB6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45734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143D9CF-4788-43E9-8A14-45EA4C046A15}" type="datetimeFigureOut">
              <a:rPr lang="zh-CN" altLang="en-US"/>
              <a:pPr>
                <a:defRPr/>
              </a:pPr>
              <a:t>2020/2/26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45F1BC0-11C9-40C4-8C37-97F2495C576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12393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77E0495-6484-4861-B974-D9253F67DF91}" type="datetimeFigureOut">
              <a:rPr lang="zh-CN" altLang="en-US"/>
              <a:pPr>
                <a:defRPr/>
              </a:pPr>
              <a:t>2020/2/26</a:t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3740C5-64A8-431C-8EF2-EDF63BC72CE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43292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4EDD6D5-39D3-4A53-9FEA-D5E31654FF0A}" type="datetimeFigureOut">
              <a:rPr lang="zh-CN" altLang="en-US"/>
              <a:pPr>
                <a:defRPr/>
              </a:pPr>
              <a:t>2020/2/26</a:t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093915D-018A-4F0E-941F-E13D745A32E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217245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5A2DAA8-42B9-41B2-8DF4-894BD61AC907}" type="datetimeFigureOut">
              <a:rPr lang="zh-CN" altLang="en-US"/>
              <a:pPr>
                <a:defRPr/>
              </a:pPr>
              <a:t>2020/2/26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E9299AF-C9AB-47CE-8D9E-83EB6DBAF9F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02965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8510D9B-5564-4232-94EF-C032BA1FB28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92540266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A2A1225-CF8A-453B-AB81-AF1555328D89}" type="datetimeFigureOut">
              <a:rPr lang="zh-CN" altLang="en-US"/>
              <a:pPr>
                <a:defRPr/>
              </a:pPr>
              <a:t>2020/2/26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BF6971D-311D-4D96-843F-C092F2D6770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993403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ABA3EB-1717-43F3-A4CF-EF8631C6237A}" type="datetimeFigureOut">
              <a:rPr lang="zh-CN" altLang="en-US"/>
              <a:pPr>
                <a:defRPr/>
              </a:pPr>
              <a:t>2020/2/26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167BCCE-5B41-438C-BAAB-4A99D15E7FB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26553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2BDFA8-0951-433C-AADE-9E5A82F5636F}" type="datetimeFigureOut">
              <a:rPr lang="zh-CN" altLang="en-US"/>
              <a:pPr>
                <a:defRPr/>
              </a:pPr>
              <a:t>2020/2/26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69600C7-DB15-4F22-9353-7F6F6C53AB0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2958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8493322-B7E2-4C48-8248-C618C00F347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497254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66738" y="1752600"/>
            <a:ext cx="3924300" cy="4267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3438" y="1752600"/>
            <a:ext cx="3924300" cy="4267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0BDDC83-E998-4DD7-A4F1-ED218A06D58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7078058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9499061-3F1C-4108-8231-77046AD6C0A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074938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06D5E74-19AA-4273-AD95-4B1079EC34C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2547674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C5B8F6C-338B-41F7-83B0-37FE24BE16D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82704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3BBD8F8-A97C-4858-BB3D-4E8A493B8BE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121455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AE5423-CC3B-4933-A79E-1384F9D86D0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79802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74675" y="304800"/>
            <a:ext cx="8001000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66738" y="1752600"/>
            <a:ext cx="8001000" cy="426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1028" name="AutoShape 4"/>
          <p:cNvSpPr>
            <a:spLocks noChangeArrowheads="1"/>
          </p:cNvSpPr>
          <p:nvPr/>
        </p:nvSpPr>
        <p:spPr bwMode="auto">
          <a:xfrm>
            <a:off x="609600" y="1566863"/>
            <a:ext cx="7958138" cy="109537"/>
          </a:xfrm>
          <a:custGeom>
            <a:avLst/>
            <a:gdLst>
              <a:gd name="T0" fmla="*/ 0 w 1000"/>
              <a:gd name="T1" fmla="*/ 0 h 1000"/>
              <a:gd name="T2" fmla="*/ 2147483646 w 1000"/>
              <a:gd name="T3" fmla="*/ 0 h 1000"/>
              <a:gd name="T4" fmla="*/ 2147483646 w 1000"/>
              <a:gd name="T5" fmla="*/ 2147483646 h 1000"/>
              <a:gd name="T6" fmla="*/ 0 w 1000"/>
              <a:gd name="T7" fmla="*/ 2147483646 h 1000"/>
              <a:gd name="T8" fmla="*/ 0 w 1000"/>
              <a:gd name="T9" fmla="*/ 0 h 1000"/>
              <a:gd name="T10" fmla="*/ 2147483646 w 1000"/>
              <a:gd name="T11" fmla="*/ 0 h 100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1000" h="1000" stroke="0">
                <a:moveTo>
                  <a:pt x="0" y="0"/>
                </a:moveTo>
                <a:lnTo>
                  <a:pt x="585" y="0"/>
                </a:lnTo>
                <a:lnTo>
                  <a:pt x="585" y="1000"/>
                </a:lnTo>
                <a:lnTo>
                  <a:pt x="0" y="1000"/>
                </a:lnTo>
                <a:lnTo>
                  <a:pt x="0" y="0"/>
                </a:lnTo>
                <a:close/>
              </a:path>
              <a:path w="1000" h="1000">
                <a:moveTo>
                  <a:pt x="0" y="0"/>
                </a:moveTo>
                <a:lnTo>
                  <a:pt x="1000" y="0"/>
                </a:lnTo>
              </a:path>
            </a:pathLst>
          </a:custGeom>
          <a:solidFill>
            <a:schemeClr val="accent2"/>
          </a:solidFill>
          <a:ln w="9525">
            <a:solidFill>
              <a:schemeClr val="accent2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029" name="Line 5"/>
          <p:cNvSpPr>
            <a:spLocks noChangeShapeType="1"/>
          </p:cNvSpPr>
          <p:nvPr/>
        </p:nvSpPr>
        <p:spPr bwMode="auto">
          <a:xfrm flipV="1">
            <a:off x="609600" y="6172200"/>
            <a:ext cx="7924800" cy="0"/>
          </a:xfrm>
          <a:prstGeom prst="line">
            <a:avLst/>
          </a:prstGeom>
          <a:noFill/>
          <a:ln w="3175">
            <a:solidFill>
              <a:schemeClr val="accent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2710" name="Rectangle 6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19812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2711" name="Rectangle 7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200"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2712" name="Rectangle 8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19812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00F2AD19-4A16-4E53-907E-C716256A78E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pic>
        <p:nvPicPr>
          <p:cNvPr id="1033" name="Picture 2" descr="C:\Users\Administrator\Desktop\logo.jpg"/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4313" y="152400"/>
            <a:ext cx="1050925" cy="1044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19" r:id="rId1"/>
    <p:sldLayoutId id="2147483987" r:id="rId2"/>
    <p:sldLayoutId id="2147483988" r:id="rId3"/>
    <p:sldLayoutId id="2147483989" r:id="rId4"/>
    <p:sldLayoutId id="2147483990" r:id="rId5"/>
    <p:sldLayoutId id="2147483991" r:id="rId6"/>
    <p:sldLayoutId id="2147483992" r:id="rId7"/>
    <p:sldLayoutId id="2147483993" r:id="rId8"/>
    <p:sldLayoutId id="2147483994" r:id="rId9"/>
    <p:sldLayoutId id="2147483995" r:id="rId10"/>
    <p:sldLayoutId id="2147483996" r:id="rId11"/>
  </p:sldLayoutIdLst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Verdana" pitchFamily="34" charset="0"/>
          <a:ea typeface="宋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Verdana" pitchFamily="34" charset="0"/>
          <a:ea typeface="宋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Verdana" pitchFamily="34" charset="0"/>
          <a:ea typeface="宋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Verdana" pitchFamily="34" charset="0"/>
          <a:ea typeface="宋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Verdana" pitchFamily="34" charset="0"/>
          <a:ea typeface="宋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Verdana" pitchFamily="34" charset="0"/>
          <a:ea typeface="宋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Verdana" pitchFamily="34" charset="0"/>
          <a:ea typeface="宋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Verdana" pitchFamily="34" charset="0"/>
          <a:ea typeface="宋体" pitchFamily="2" charset="-122"/>
        </a:defRPr>
      </a:lvl9pPr>
    </p:titleStyle>
    <p:bodyStyle>
      <a:lvl1pPr marL="469900" indent="-4699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anose="05000000000000000000" pitchFamily="2" charset="2"/>
        <a:buChar char="o"/>
        <a:defRPr sz="3000">
          <a:solidFill>
            <a:schemeClr val="tx1"/>
          </a:solidFill>
          <a:latin typeface="+mn-lt"/>
          <a:ea typeface="+mn-ea"/>
          <a:cs typeface="+mn-cs"/>
        </a:defRPr>
      </a:lvl1pPr>
      <a:lvl2pPr marL="908050" indent="-43656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anose="05000000000000000000" pitchFamily="2" charset="2"/>
        <a:buChar char="n"/>
        <a:defRPr sz="2600">
          <a:solidFill>
            <a:schemeClr val="tx1"/>
          </a:solidFill>
          <a:latin typeface="+mn-lt"/>
          <a:ea typeface="+mn-ea"/>
        </a:defRPr>
      </a:lvl2pPr>
      <a:lvl3pPr marL="1304925" indent="-39528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anose="05000000000000000000" pitchFamily="2" charset="2"/>
        <a:buChar char="o"/>
        <a:defRPr sz="2300">
          <a:solidFill>
            <a:schemeClr val="tx1"/>
          </a:solidFill>
          <a:latin typeface="+mn-lt"/>
          <a:ea typeface="+mn-ea"/>
        </a:defRPr>
      </a:lvl3pPr>
      <a:lvl4pPr marL="1693863" indent="-38735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anose="05000000000000000000" pitchFamily="2" charset="2"/>
        <a:buChar char="n"/>
        <a:defRPr sz="2000">
          <a:solidFill>
            <a:schemeClr val="tx1"/>
          </a:solidFill>
          <a:latin typeface="+mn-lt"/>
          <a:ea typeface="+mn-ea"/>
        </a:defRPr>
      </a:lvl4pPr>
      <a:lvl5pPr marL="2093913" indent="-398463" algn="l" rtl="0" eaLnBrk="0" fontAlgn="base" hangingPunct="0">
        <a:spcBef>
          <a:spcPct val="25000"/>
        </a:spcBef>
        <a:spcAft>
          <a:spcPct val="0"/>
        </a:spcAft>
        <a:buClr>
          <a:schemeClr val="accent2"/>
        </a:buClr>
        <a:buFont typeface="Wingdings" panose="05000000000000000000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5pPr>
      <a:lvl6pPr marL="2551113" indent="-398463" algn="l" rtl="0" fontAlgn="base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6pPr>
      <a:lvl7pPr marL="3008313" indent="-398463" algn="l" rtl="0" fontAlgn="base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7pPr>
      <a:lvl8pPr marL="3465513" indent="-398463" algn="l" rtl="0" fontAlgn="base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8pPr>
      <a:lvl9pPr marL="3922713" indent="-398463" algn="l" rtl="0" fontAlgn="base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2051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prstClr val="black">
                    <a:tint val="75000"/>
                  </a:prst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2A457461-28F3-411F-B262-1C2D522B1888}" type="datetimeFigureOut">
              <a:rPr lang="zh-CN" altLang="en-US"/>
              <a:pPr>
                <a:defRPr/>
              </a:pPr>
              <a:t>2020/2/26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prstClr val="black">
                    <a:tint val="75000"/>
                  </a:prst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3C6DCDDA-A1C1-45AD-B700-6BB66C6E3E8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97" r:id="rId1"/>
    <p:sldLayoutId id="2147483998" r:id="rId2"/>
    <p:sldLayoutId id="2147483999" r:id="rId3"/>
    <p:sldLayoutId id="2147484000" r:id="rId4"/>
    <p:sldLayoutId id="2147484001" r:id="rId5"/>
    <p:sldLayoutId id="2147484002" r:id="rId6"/>
    <p:sldLayoutId id="2147484003" r:id="rId7"/>
    <p:sldLayoutId id="2147484004" r:id="rId8"/>
    <p:sldLayoutId id="2147484005" r:id="rId9"/>
    <p:sldLayoutId id="2147484006" r:id="rId10"/>
    <p:sldLayoutId id="2147484007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2.jpe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3.png"/><Relationship Id="rId5" Type="http://schemas.openxmlformats.org/officeDocument/2006/relationships/image" Target="../media/image2.jpe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0" y="1741488"/>
            <a:ext cx="9144000" cy="1543050"/>
          </a:xfrm>
          <a:prstGeom prst="rect">
            <a:avLst/>
          </a:prstGeom>
          <a:gradFill rotWithShape="0">
            <a:gsLst>
              <a:gs pos="0">
                <a:srgbClr val="003399"/>
              </a:gs>
              <a:gs pos="100000">
                <a:srgbClr val="0099CC"/>
              </a:gs>
            </a:gsLst>
            <a:lin ang="0" scaled="1"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kern="0">
              <a:solidFill>
                <a:srgbClr val="FF0000"/>
              </a:solidFill>
              <a:latin typeface="Calibri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323850" y="3305175"/>
            <a:ext cx="8461375" cy="3363913"/>
          </a:xfrm>
        </p:spPr>
        <p:txBody>
          <a:bodyPr rtlCol="0">
            <a:normAutofit fontScale="77500" lnSpcReduction="2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zh-CN" alt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黑体" pitchFamily="2" charset="-122"/>
                <a:ea typeface="黑体" pitchFamily="2" charset="-122"/>
              </a:rPr>
              <a:t>教师团队</a:t>
            </a:r>
            <a:endParaRPr lang="en-US" altLang="zh-CN" dirty="0" smtClean="0">
              <a:solidFill>
                <a:schemeClr val="tx1">
                  <a:lumMod val="95000"/>
                  <a:lumOff val="5000"/>
                </a:schemeClr>
              </a:solidFill>
              <a:latin typeface="黑体" pitchFamily="2" charset="-122"/>
              <a:ea typeface="黑体" pitchFamily="2" charset="-122"/>
            </a:endParaRPr>
          </a:p>
          <a:p>
            <a:pPr eaLnBrk="1" fontAlgn="auto" hangingPunct="1">
              <a:spcAft>
                <a:spcPts val="0"/>
              </a:spcAft>
              <a:defRPr/>
            </a:pPr>
            <a:endParaRPr lang="en-US" altLang="zh-CN" dirty="0" smtClean="0">
              <a:solidFill>
                <a:schemeClr val="tx1">
                  <a:lumMod val="95000"/>
                  <a:lumOff val="5000"/>
                </a:schemeClr>
              </a:solidFill>
              <a:latin typeface="黑体" pitchFamily="2" charset="-122"/>
              <a:ea typeface="黑体" pitchFamily="2" charset="-122"/>
            </a:endParaRP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幼圆" pitchFamily="49" charset="-122"/>
                <a:ea typeface="幼圆" pitchFamily="49" charset="-122"/>
              </a:rPr>
              <a:t>秦晓飞、</a:t>
            </a:r>
            <a:r>
              <a:rPr lang="zh-CN" altLang="en-US" b="1" dirty="0" smtClean="0">
                <a:solidFill>
                  <a:schemeClr val="tx1"/>
                </a:solidFill>
                <a:latin typeface="幼圆" pitchFamily="49" charset="-122"/>
                <a:ea typeface="幼圆" pitchFamily="49" charset="-122"/>
              </a:rPr>
              <a:t>杨海马</a:t>
            </a: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幼圆" pitchFamily="49" charset="-122"/>
                <a:ea typeface="幼圆" pitchFamily="49" charset="-122"/>
              </a:rPr>
              <a:t>、肖儿良、</a:t>
            </a:r>
            <a:r>
              <a:rPr lang="zh-CN" altLang="en-US" b="1" dirty="0" smtClean="0">
                <a:solidFill>
                  <a:srgbClr val="0070C0"/>
                </a:solidFill>
                <a:latin typeface="幼圆" pitchFamily="49" charset="-122"/>
                <a:ea typeface="幼圆" pitchFamily="49" charset="-122"/>
              </a:rPr>
              <a:t>夏  鲲</a:t>
            </a: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幼圆" pitchFamily="49" charset="-122"/>
                <a:ea typeface="幼圆" pitchFamily="49" charset="-122"/>
              </a:rPr>
              <a:t>、丁学明</a:t>
            </a:r>
            <a:endParaRPr lang="en-US" altLang="zh-CN" b="1" dirty="0" smtClean="0">
              <a:solidFill>
                <a:schemeClr val="tx1">
                  <a:lumMod val="95000"/>
                  <a:lumOff val="5000"/>
                </a:schemeClr>
              </a:solidFill>
              <a:latin typeface="幼圆" pitchFamily="49" charset="-122"/>
              <a:ea typeface="幼圆" pitchFamily="49" charset="-122"/>
            </a:endParaRP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范彦平、施伟斌、袁英豪、左小五、孙国强</a:t>
            </a:r>
            <a:endParaRPr lang="en-US" altLang="zh-CN" b="1" dirty="0" smtClean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  <a:p>
            <a:pPr algn="l" eaLnBrk="1" fontAlgn="auto" hangingPunct="1">
              <a:spcAft>
                <a:spcPts val="0"/>
              </a:spcAft>
              <a:defRPr/>
            </a:pP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/>
            </a:r>
            <a:b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</a:br>
            <a:r>
              <a:rPr lang="zh-CN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          </a:t>
            </a:r>
            <a:r>
              <a:rPr lang="zh-CN" altLang="en-US" sz="2800" b="1" dirty="0" smtClean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上海理工大学  光电学院</a:t>
            </a:r>
            <a:endParaRPr lang="en-US" altLang="zh-CN" sz="2800" b="1" dirty="0" smtClean="0">
              <a:solidFill>
                <a:srgbClr val="0070C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zh-CN" altLang="en-US" sz="2800" b="1" dirty="0" smtClean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机械工程学院</a:t>
            </a:r>
            <a:endParaRPr lang="en-US" altLang="zh-CN" sz="2800" b="1" dirty="0" smtClean="0">
              <a:solidFill>
                <a:srgbClr val="0070C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zh-CN" altLang="en-US" sz="2800" b="1" dirty="0" smtClean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创新创业学院 </a:t>
            </a:r>
            <a:endParaRPr lang="en-US" altLang="zh-CN" sz="2800" b="1" dirty="0" smtClean="0">
              <a:solidFill>
                <a:srgbClr val="0070C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en-US" altLang="zh-CN" sz="2800" b="1" dirty="0" smtClean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2020</a:t>
            </a:r>
            <a:r>
              <a:rPr lang="zh-CN" altLang="en-US" sz="2800" b="1" dirty="0" smtClean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年</a:t>
            </a:r>
            <a:endParaRPr lang="en-US" altLang="zh-CN" b="1" dirty="0" smtClean="0">
              <a:solidFill>
                <a:srgbClr val="0070C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6148" name="Picture 2" descr="c:\documents and settings\ibm\application data\360se6\User Data\temp\01300000323145123029807175635_s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8125" y="142875"/>
            <a:ext cx="1071563" cy="1071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49" name="标题 3"/>
          <p:cNvSpPr>
            <a:spLocks noGrp="1"/>
          </p:cNvSpPr>
          <p:nvPr>
            <p:ph type="ctrTitle"/>
          </p:nvPr>
        </p:nvSpPr>
        <p:spPr>
          <a:xfrm>
            <a:off x="649288" y="1762125"/>
            <a:ext cx="7772400" cy="1470025"/>
          </a:xfrm>
        </p:spPr>
        <p:txBody>
          <a:bodyPr/>
          <a:lstStyle/>
          <a:p>
            <a:r>
              <a:rPr lang="zh-CN" altLang="en-US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单片机原理及应用</a:t>
            </a:r>
            <a:r>
              <a:rPr lang="en-US" altLang="zh-CN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/>
            </a:r>
            <a:br>
              <a:rPr lang="en-US" altLang="zh-CN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</a:br>
            <a:r>
              <a:rPr lang="en-US" altLang="zh-CN" sz="2400" b="1" i="1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Single-chip Microcomputer Principle </a:t>
            </a:r>
            <a:r>
              <a:rPr lang="en-US" altLang="zh-CN" sz="2400" b="1" i="1" smtClean="0">
                <a:solidFill>
                  <a:schemeClr val="bg1"/>
                </a:solidFill>
              </a:rPr>
              <a:t>&amp; Application</a:t>
            </a:r>
            <a:endParaRPr lang="zh-CN" altLang="en-US" sz="2400" smtClean="0"/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472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0" y="2386013"/>
            <a:ext cx="9144000" cy="1543050"/>
          </a:xfrm>
          <a:prstGeom prst="rect">
            <a:avLst/>
          </a:prstGeom>
          <a:gradFill rotWithShape="0">
            <a:gsLst>
              <a:gs pos="0">
                <a:srgbClr val="003399"/>
              </a:gs>
              <a:gs pos="100000">
                <a:srgbClr val="0099CC"/>
              </a:gs>
            </a:gsLst>
            <a:lin ang="0" scaled="1"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kern="0">
              <a:solidFill>
                <a:srgbClr val="FF0000"/>
              </a:solidFill>
              <a:latin typeface="Calibri"/>
            </a:endParaRPr>
          </a:p>
        </p:txBody>
      </p:sp>
      <p:sp>
        <p:nvSpPr>
          <p:cNvPr id="23555" name="标题 1"/>
          <p:cNvSpPr>
            <a:spLocks noGrp="1"/>
          </p:cNvSpPr>
          <p:nvPr>
            <p:ph type="ctrTitle"/>
          </p:nvPr>
        </p:nvSpPr>
        <p:spPr>
          <a:xfrm>
            <a:off x="379413" y="2565400"/>
            <a:ext cx="8385175" cy="917575"/>
          </a:xfrm>
        </p:spPr>
        <p:txBody>
          <a:bodyPr/>
          <a:lstStyle/>
          <a:p>
            <a:pPr algn="ctr" eaLnBrk="1" hangingPunct="1"/>
            <a:r>
              <a:rPr lang="en-US" altLang="zh-CN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4.2 </a:t>
            </a:r>
            <a:r>
              <a:rPr lang="zh-CN" altLang="en-US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编程的步骤、方法和技巧</a:t>
            </a:r>
          </a:p>
        </p:txBody>
      </p:sp>
      <p:pic>
        <p:nvPicPr>
          <p:cNvPr id="23556" name="Picture 2" descr="c:\documents and settings\ibm\application data\360se6\User Data\temp\01300000323145123029807175635_s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8125" y="142875"/>
            <a:ext cx="1071563" cy="1071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343"/>
    </mc:Choice>
    <mc:Fallback>
      <p:transition spd="slow" advTm="103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66738" y="1752600"/>
            <a:ext cx="8037512" cy="4267200"/>
          </a:xfrm>
        </p:spPr>
        <p:txBody>
          <a:bodyPr/>
          <a:lstStyle/>
          <a:p>
            <a:pPr algn="just" eaLnBrk="1" hangingPunct="1">
              <a:spcBef>
                <a:spcPct val="50000"/>
              </a:spcBef>
              <a:buClrTx/>
              <a:buFont typeface="Wingdings" panose="05000000000000000000" pitchFamily="2" charset="2"/>
              <a:buNone/>
            </a:pPr>
            <a:r>
              <a:rPr lang="en-US" altLang="zh-CN" sz="2400" b="1" smtClean="0">
                <a:solidFill>
                  <a:srgbClr val="0070C0"/>
                </a:solidFill>
                <a:latin typeface="Times New Roman" panose="02020603050405020304" pitchFamily="18" charset="0"/>
              </a:rPr>
              <a:t>1</a:t>
            </a:r>
            <a:r>
              <a:rPr lang="zh-CN" altLang="en-US" sz="2400" b="1" smtClean="0">
                <a:solidFill>
                  <a:srgbClr val="0070C0"/>
                </a:solidFill>
                <a:latin typeface="Times New Roman" panose="02020603050405020304" pitchFamily="18" charset="0"/>
              </a:rPr>
              <a:t>、模块化的程序设计方法</a:t>
            </a:r>
            <a:endParaRPr lang="en-US" altLang="zh-CN" sz="2400" b="1" smtClean="0">
              <a:solidFill>
                <a:srgbClr val="0070C0"/>
              </a:solidFill>
              <a:latin typeface="Times New Roman" panose="02020603050405020304" pitchFamily="18" charset="0"/>
            </a:endParaRPr>
          </a:p>
          <a:p>
            <a:pPr algn="just" eaLnBrk="1" hangingPunct="1">
              <a:spcBef>
                <a:spcPct val="50000"/>
              </a:spcBef>
              <a:buClrTx/>
              <a:buFont typeface="Wingdings" panose="05000000000000000000" pitchFamily="2" charset="2"/>
              <a:buNone/>
            </a:pPr>
            <a:r>
              <a:rPr lang="en-US" altLang="zh-CN" sz="2400" b="1" smtClean="0">
                <a:solidFill>
                  <a:srgbClr val="0070C0"/>
                </a:solidFill>
                <a:latin typeface="Times New Roman" panose="02020603050405020304" pitchFamily="18" charset="0"/>
              </a:rPr>
              <a:t>2</a:t>
            </a:r>
            <a:r>
              <a:rPr lang="zh-CN" altLang="en-US" sz="2400" b="1" smtClean="0">
                <a:solidFill>
                  <a:srgbClr val="0070C0"/>
                </a:solidFill>
                <a:latin typeface="Times New Roman" panose="02020603050405020304" pitchFamily="18" charset="0"/>
              </a:rPr>
              <a:t>、编程技巧</a:t>
            </a:r>
            <a:endParaRPr lang="en-US" altLang="zh-CN" sz="2400" b="1" smtClean="0">
              <a:solidFill>
                <a:srgbClr val="0070C0"/>
              </a:solidFill>
              <a:latin typeface="Times New Roman" panose="02020603050405020304" pitchFamily="18" charset="0"/>
            </a:endParaRP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 bwMode="auto">
          <a:xfrm>
            <a:off x="285750" y="785813"/>
            <a:ext cx="8001000" cy="7350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eaLnBrk="1" hangingPunct="1">
              <a:defRPr/>
            </a:pPr>
            <a:r>
              <a:rPr lang="en-US" altLang="zh-CN" sz="2800" kern="0" dirty="0">
                <a:solidFill>
                  <a:schemeClr val="tx2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4</a:t>
            </a:r>
            <a:r>
              <a:rPr lang="zh-CN" altLang="en-US" sz="2800" kern="0" dirty="0">
                <a:solidFill>
                  <a:schemeClr val="tx2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.</a:t>
            </a:r>
            <a:r>
              <a:rPr lang="en-US" altLang="zh-CN" sz="2800" kern="0" dirty="0">
                <a:solidFill>
                  <a:schemeClr val="tx2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2.2</a:t>
            </a:r>
            <a:r>
              <a:rPr lang="zh-CN" altLang="en-US" sz="2800" kern="0" dirty="0">
                <a:solidFill>
                  <a:schemeClr val="tx2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  编程的方法和技巧</a:t>
            </a:r>
          </a:p>
        </p:txBody>
      </p:sp>
      <p:sp>
        <p:nvSpPr>
          <p:cNvPr id="36868" name="Rectangle 2"/>
          <p:cNvSpPr>
            <a:spLocks noGrp="1" noChangeArrowheads="1"/>
          </p:cNvSpPr>
          <p:nvPr>
            <p:ph type="title"/>
          </p:nvPr>
        </p:nvSpPr>
        <p:spPr>
          <a:xfrm>
            <a:off x="285750" y="285750"/>
            <a:ext cx="8001000" cy="735013"/>
          </a:xfrm>
        </p:spPr>
        <p:txBody>
          <a:bodyPr/>
          <a:lstStyle/>
          <a:p>
            <a:r>
              <a:rPr lang="en-US" altLang="zh-CN" sz="3600" smtClean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4</a:t>
            </a:r>
            <a:r>
              <a:rPr lang="zh-CN" altLang="en-US" sz="3600" smtClean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.</a:t>
            </a:r>
            <a:r>
              <a:rPr lang="en-US" altLang="zh-CN" sz="3600" smtClean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zh-CN" altLang="en-US" sz="3600" smtClean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 编程的步骤、方法和技巧</a:t>
            </a:r>
          </a:p>
        </p:txBody>
      </p:sp>
      <p:pic>
        <p:nvPicPr>
          <p:cNvPr id="36869" name="Picture 2" descr="c:\documents and settings\ibm\application data\360se6\User Data\temp\01300000323145123029807175635_s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8125" y="142875"/>
            <a:ext cx="1071563" cy="1071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460"/>
    </mc:Choice>
    <mc:Fallback>
      <p:transition spd="slow" advTm="94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66738" y="1752600"/>
            <a:ext cx="8362950" cy="4267200"/>
          </a:xfrm>
        </p:spPr>
        <p:txBody>
          <a:bodyPr/>
          <a:lstStyle/>
          <a:p>
            <a:pPr algn="just" eaLnBrk="1" hangingPunct="1">
              <a:spcBef>
                <a:spcPct val="50000"/>
              </a:spcBef>
              <a:buClrTx/>
              <a:buFont typeface="Wingdings" panose="05000000000000000000" pitchFamily="2" charset="2"/>
              <a:buNone/>
              <a:defRPr/>
            </a:pPr>
            <a:r>
              <a:rPr lang="en-US" altLang="zh-CN" sz="2400" b="1" dirty="0">
                <a:solidFill>
                  <a:srgbClr val="0070C0"/>
                </a:solidFill>
                <a:latin typeface="Times New Roman" panose="02020603050405020304" pitchFamily="18" charset="0"/>
              </a:rPr>
              <a:t>1</a:t>
            </a:r>
            <a:r>
              <a:rPr lang="zh-CN" altLang="en-US" sz="2400" b="1" dirty="0" smtClean="0">
                <a:solidFill>
                  <a:srgbClr val="0070C0"/>
                </a:solidFill>
                <a:latin typeface="Times New Roman" panose="02020603050405020304" pitchFamily="18" charset="0"/>
              </a:rPr>
              <a:t>、模块化的程序设计方法</a:t>
            </a:r>
            <a:endParaRPr lang="en-US" altLang="zh-CN" sz="2400" b="1" dirty="0" smtClean="0">
              <a:solidFill>
                <a:srgbClr val="0070C0"/>
              </a:solidFill>
              <a:latin typeface="Times New Roman" panose="02020603050405020304" pitchFamily="18" charset="0"/>
            </a:endParaRPr>
          </a:p>
          <a:p>
            <a:pPr algn="just" eaLnBrk="1" hangingPunct="1">
              <a:spcBef>
                <a:spcPct val="50000"/>
              </a:spcBef>
              <a:buClrTx/>
              <a:buFont typeface="Wingdings" panose="05000000000000000000" pitchFamily="2" charset="2"/>
              <a:buNone/>
              <a:defRPr/>
            </a:pPr>
            <a:r>
              <a:rPr lang="en-US" altLang="zh-CN" sz="2400" b="1" dirty="0" smtClean="0">
                <a:solidFill>
                  <a:srgbClr val="0070C0"/>
                </a:solidFill>
                <a:latin typeface="Times New Roman" panose="02020603050405020304" pitchFamily="18" charset="0"/>
              </a:rPr>
              <a:t>1</a:t>
            </a:r>
            <a:r>
              <a:rPr lang="zh-CN" altLang="en-US" sz="2400" b="1" dirty="0" smtClean="0">
                <a:solidFill>
                  <a:srgbClr val="0070C0"/>
                </a:solidFill>
                <a:latin typeface="Times New Roman" panose="02020603050405020304" pitchFamily="18" charset="0"/>
              </a:rPr>
              <a:t>）程序功能模块化的优点</a:t>
            </a:r>
            <a:endParaRPr lang="en-US" altLang="zh-CN" sz="2400" b="1" dirty="0" smtClean="0">
              <a:solidFill>
                <a:srgbClr val="0070C0"/>
              </a:solidFill>
              <a:latin typeface="Times New Roman" panose="02020603050405020304" pitchFamily="18" charset="0"/>
            </a:endParaRPr>
          </a:p>
          <a:p>
            <a:pPr>
              <a:lnSpc>
                <a:spcPct val="120000"/>
              </a:lnSpc>
              <a:defRPr/>
            </a:pPr>
            <a:r>
              <a:rPr lang="zh-CN" altLang="en-US" sz="2400" b="1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单个模块结构的程序功能单一，易于编写、调试和修改。</a:t>
            </a:r>
          </a:p>
          <a:p>
            <a:pPr>
              <a:lnSpc>
                <a:spcPct val="120000"/>
              </a:lnSpc>
              <a:defRPr/>
            </a:pPr>
            <a:r>
              <a:rPr lang="zh-CN" altLang="en-US" sz="2400" b="1" dirty="0" smtClean="0">
                <a:solidFill>
                  <a:srgbClr val="92D050"/>
                </a:solidFill>
              </a:rPr>
              <a:t>便于分工，从而可使多个程序员同时进行程序的编写和调试工作，加快软件研制进度。</a:t>
            </a:r>
          </a:p>
          <a:p>
            <a:pPr>
              <a:lnSpc>
                <a:spcPct val="120000"/>
              </a:lnSpc>
              <a:defRPr/>
            </a:pPr>
            <a:r>
              <a:rPr lang="zh-CN" altLang="en-US" sz="2400" b="1" dirty="0" smtClean="0">
                <a:solidFill>
                  <a:srgbClr val="00B050"/>
                </a:solidFill>
              </a:rPr>
              <a:t>程序可读性好，便于功能扩充和版本升级。</a:t>
            </a:r>
          </a:p>
          <a:p>
            <a:pPr>
              <a:lnSpc>
                <a:spcPct val="120000"/>
              </a:lnSpc>
              <a:defRPr/>
            </a:pPr>
            <a:r>
              <a:rPr lang="zh-CN" altLang="en-US" sz="2400" b="1" dirty="0" smtClean="0">
                <a:solidFill>
                  <a:srgbClr val="00B0F0"/>
                </a:solidFill>
              </a:rPr>
              <a:t>对程序的修改可局部进行，其它部分可以保持不变。</a:t>
            </a:r>
          </a:p>
          <a:p>
            <a:pPr>
              <a:lnSpc>
                <a:spcPct val="120000"/>
              </a:lnSpc>
              <a:defRPr/>
            </a:pPr>
            <a:r>
              <a:rPr lang="zh-CN" altLang="en-US" sz="2400" b="1" dirty="0" smtClean="0">
                <a:solidFill>
                  <a:srgbClr val="0070C0"/>
                </a:solidFill>
              </a:rPr>
              <a:t>对于使用频繁的子程序可以建立子程序库，便于多个模块调用。</a:t>
            </a:r>
          </a:p>
          <a:p>
            <a:pPr algn="just" eaLnBrk="1" hangingPunct="1">
              <a:spcBef>
                <a:spcPct val="50000"/>
              </a:spcBef>
              <a:buClrTx/>
              <a:buFont typeface="Wingdings" panose="05000000000000000000" pitchFamily="2" charset="2"/>
              <a:buNone/>
              <a:defRPr/>
            </a:pPr>
            <a:endParaRPr lang="en-US" altLang="zh-CN" sz="2400" b="1" dirty="0" smtClean="0">
              <a:solidFill>
                <a:srgbClr val="0070C0"/>
              </a:solidFill>
              <a:latin typeface="Times New Roman" panose="02020603050405020304" pitchFamily="18" charset="0"/>
            </a:endParaRP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 bwMode="auto">
          <a:xfrm>
            <a:off x="285750" y="785813"/>
            <a:ext cx="8001000" cy="7350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eaLnBrk="1" hangingPunct="1">
              <a:defRPr/>
            </a:pPr>
            <a:r>
              <a:rPr lang="en-US" altLang="zh-CN" sz="2800" kern="0" dirty="0">
                <a:solidFill>
                  <a:schemeClr val="tx2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4</a:t>
            </a:r>
            <a:r>
              <a:rPr lang="zh-CN" altLang="en-US" sz="2800" kern="0" dirty="0">
                <a:solidFill>
                  <a:schemeClr val="tx2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.</a:t>
            </a:r>
            <a:r>
              <a:rPr lang="en-US" altLang="zh-CN" sz="2800" kern="0" dirty="0">
                <a:solidFill>
                  <a:schemeClr val="tx2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2.2</a:t>
            </a:r>
            <a:r>
              <a:rPr lang="zh-CN" altLang="en-US" sz="2800" kern="0" dirty="0">
                <a:solidFill>
                  <a:schemeClr val="tx2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  编程的方法和技巧</a:t>
            </a:r>
          </a:p>
        </p:txBody>
      </p:sp>
      <p:sp>
        <p:nvSpPr>
          <p:cNvPr id="37892" name="Rectangle 2"/>
          <p:cNvSpPr>
            <a:spLocks noGrp="1" noChangeArrowheads="1"/>
          </p:cNvSpPr>
          <p:nvPr>
            <p:ph type="title"/>
          </p:nvPr>
        </p:nvSpPr>
        <p:spPr>
          <a:xfrm>
            <a:off x="285750" y="285750"/>
            <a:ext cx="8001000" cy="735013"/>
          </a:xfrm>
        </p:spPr>
        <p:txBody>
          <a:bodyPr/>
          <a:lstStyle/>
          <a:p>
            <a:r>
              <a:rPr lang="en-US" altLang="zh-CN" sz="3600" smtClean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4</a:t>
            </a:r>
            <a:r>
              <a:rPr lang="zh-CN" altLang="en-US" sz="3600" smtClean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.</a:t>
            </a:r>
            <a:r>
              <a:rPr lang="en-US" altLang="zh-CN" sz="3600" smtClean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zh-CN" altLang="en-US" sz="3600" smtClean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 编程的步骤、方法和技巧</a:t>
            </a:r>
          </a:p>
        </p:txBody>
      </p:sp>
      <p:pic>
        <p:nvPicPr>
          <p:cNvPr id="37893" name="Picture 2" descr="c:\documents and settings\ibm\application data\360se6\User Data\temp\01300000323145123029807175635_s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8125" y="142875"/>
            <a:ext cx="1071563" cy="1071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3618"/>
    </mc:Choice>
    <mc:Fallback>
      <p:transition spd="slow" advTm="836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25" x="4541838" y="3725863"/>
          <p14:tracePt t="234" x="4487863" y="3649663"/>
          <p14:tracePt t="246" x="4419600" y="3581400"/>
          <p14:tracePt t="263" x="4305300" y="3467100"/>
          <p14:tracePt t="279" x="4206875" y="3352800"/>
          <p14:tracePt t="298" x="4054475" y="3208338"/>
          <p14:tracePt t="313" x="3940175" y="3132138"/>
          <p14:tracePt t="329" x="3779838" y="3032125"/>
          <p14:tracePt t="346" x="3276600" y="2773363"/>
          <p14:tracePt t="362" x="2727325" y="2484438"/>
          <p14:tracePt t="379" x="2400300" y="2324100"/>
          <p14:tracePt t="395" x="2286000" y="2263775"/>
          <p14:tracePt t="488" x="2278063" y="2263775"/>
          <p14:tracePt t="16380" x="2270125" y="2263775"/>
          <p14:tracePt t="26620" x="2193925" y="2247900"/>
          <p14:tracePt t="26627" x="2155825" y="2239963"/>
          <p14:tracePt t="26640" x="2117725" y="2179638"/>
          <p14:tracePt t="26657" x="2117725" y="2133600"/>
          <p14:tracePt t="26673" x="2117725" y="2117725"/>
          <p14:tracePt t="27020" x="2111375" y="2117725"/>
          <p14:tracePt t="27044" x="2087563" y="2117725"/>
          <p14:tracePt t="27052" x="2079625" y="2117725"/>
          <p14:tracePt t="27069" x="2073275" y="2117725"/>
          <p14:tracePt t="27076" x="2065338" y="2117725"/>
          <p14:tracePt t="27090" x="2057400" y="2117725"/>
          <p14:tracePt t="27109" x="1997075" y="2117725"/>
          <p14:tracePt t="27122" x="1989138" y="2117725"/>
          <p14:tracePt t="27139" x="1943100" y="2117725"/>
          <p14:tracePt t="27156" x="1920875" y="2117725"/>
          <p14:tracePt t="27172" x="1905000" y="2117725"/>
          <p14:tracePt t="27580" x="1897063" y="2125663"/>
          <p14:tracePt t="27588" x="1882775" y="2149475"/>
          <p14:tracePt t="27596" x="1882775" y="2171700"/>
          <p14:tracePt t="27606" x="1866900" y="2187575"/>
          <p14:tracePt t="27622" x="1851025" y="2232025"/>
          <p14:tracePt t="27639" x="1844675" y="2308225"/>
          <p14:tracePt t="27656" x="1820863" y="2392363"/>
          <p14:tracePt t="27672" x="1798638" y="2492375"/>
          <p14:tracePt t="27689" x="1782763" y="2590800"/>
          <p14:tracePt t="27705" x="1768475" y="2659063"/>
          <p14:tracePt t="27722" x="1760538" y="2705100"/>
          <p14:tracePt t="27738" x="1760538" y="2727325"/>
          <p14:tracePt t="27756" x="1752600" y="2773363"/>
          <p14:tracePt t="27772" x="1744663" y="2803525"/>
          <p14:tracePt t="27789" x="1744663" y="2865438"/>
          <p14:tracePt t="27805" x="1744663" y="2925763"/>
          <p14:tracePt t="27822" x="1744663" y="2979738"/>
          <p14:tracePt t="27838" x="1744663" y="3025775"/>
          <p14:tracePt t="27855" x="1752600" y="3078163"/>
          <p14:tracePt t="27872" x="1752600" y="3124200"/>
          <p14:tracePt t="27888" x="1768475" y="3178175"/>
          <p14:tracePt t="27891" x="1768475" y="3200400"/>
          <p14:tracePt t="27905" x="1768475" y="3222625"/>
          <p14:tracePt t="27922" x="1768475" y="3268663"/>
          <p14:tracePt t="27939" x="1768475" y="3322638"/>
          <p14:tracePt t="27955" x="1768475" y="3330575"/>
          <p14:tracePt t="27972" x="1768475" y="3336925"/>
          <p14:tracePt t="28132" x="1790700" y="3322638"/>
          <p14:tracePt t="28141" x="1851025" y="3314700"/>
          <p14:tracePt t="28155" x="1912938" y="3306763"/>
          <p14:tracePt t="28172" x="2087563" y="3292475"/>
          <p14:tracePt t="28189" x="2141538" y="3276600"/>
          <p14:tracePt t="28205" x="2179638" y="3276600"/>
          <p14:tracePt t="28238" x="2171700" y="3276600"/>
          <p14:tracePt t="28255" x="2141538" y="3276600"/>
          <p14:tracePt t="28272" x="2087563" y="3276600"/>
          <p14:tracePt t="28288" x="2057400" y="3276600"/>
          <p14:tracePt t="28305" x="2027238" y="3276600"/>
          <p14:tracePt t="28322" x="2011363" y="3276600"/>
          <p14:tracePt t="28338" x="1989138" y="3276600"/>
          <p14:tracePt t="28355" x="1965325" y="3276600"/>
          <p14:tracePt t="28371" x="1958975" y="3276600"/>
          <p14:tracePt t="28405" x="1965325" y="3268663"/>
          <p14:tracePt t="28422" x="2027238" y="3268663"/>
          <p14:tracePt t="28439" x="2073275" y="3268663"/>
          <p14:tracePt t="28455" x="2095500" y="3260725"/>
          <p14:tracePt t="28472" x="2133600" y="3254375"/>
          <p14:tracePt t="28488" x="2149475" y="3246438"/>
          <p14:tracePt t="28505" x="2163763" y="3238500"/>
          <p14:tracePt t="28557" x="2141538" y="3238500"/>
          <p14:tracePt t="28566" x="2133600" y="3238500"/>
          <p14:tracePt t="28573" x="2125663" y="3238500"/>
          <p14:tracePt t="28588" x="2111375" y="3238500"/>
          <p14:tracePt t="28668" x="2103438" y="3238500"/>
          <p14:tracePt t="28732" x="2111375" y="3238500"/>
          <p14:tracePt t="28740" x="2133600" y="3238500"/>
          <p14:tracePt t="28748" x="2149475" y="3238500"/>
          <p14:tracePt t="28757" x="2155825" y="3238500"/>
          <p14:tracePt t="28771" x="2163763" y="3238500"/>
          <p14:tracePt t="28964" x="2163763" y="3230563"/>
          <p14:tracePt t="28973" x="2171700" y="3230563"/>
          <p14:tracePt t="28996" x="2179638" y="3230563"/>
          <p14:tracePt t="29038" x="2187575" y="3230563"/>
          <p14:tracePt t="29044" x="2193925" y="3222625"/>
          <p14:tracePt t="29060" x="2201863" y="3222625"/>
          <p14:tracePt t="29071" x="2217738" y="3222625"/>
          <p14:tracePt t="29088" x="2239963" y="3222625"/>
          <p14:tracePt t="29104" x="2278063" y="3222625"/>
          <p14:tracePt t="29121" x="2339975" y="3222625"/>
          <p14:tracePt t="29137" x="2408238" y="3222625"/>
          <p14:tracePt t="29154" x="2468563" y="3222625"/>
          <p14:tracePt t="29171" x="2536825" y="3222625"/>
          <p14:tracePt t="29187" x="2582863" y="3222625"/>
          <p14:tracePt t="29204" x="2606675" y="3222625"/>
          <p14:tracePt t="29221" x="2613025" y="3222625"/>
          <p14:tracePt t="29237" x="2628900" y="3222625"/>
          <p14:tracePt t="29254" x="2644775" y="3222625"/>
          <p14:tracePt t="29271" x="2667000" y="3222625"/>
          <p14:tracePt t="29287" x="2697163" y="3222625"/>
          <p14:tracePt t="29304" x="2727325" y="3230563"/>
          <p14:tracePt t="29320" x="2759075" y="3230563"/>
          <p14:tracePt t="29337" x="2789238" y="3230563"/>
          <p14:tracePt t="29354" x="2811463" y="3230563"/>
          <p14:tracePt t="29371" x="2849563" y="3230563"/>
          <p14:tracePt t="29387" x="2903538" y="3230563"/>
          <p14:tracePt t="29404" x="2941638" y="3238500"/>
          <p14:tracePt t="29421" x="2994025" y="3246438"/>
          <p14:tracePt t="29437" x="3063875" y="3246438"/>
          <p14:tracePt t="29454" x="3124200" y="3254375"/>
          <p14:tracePt t="29471" x="3154363" y="3260725"/>
          <p14:tracePt t="29487" x="3184525" y="3260725"/>
          <p14:tracePt t="29504" x="3208338" y="3260725"/>
          <p14:tracePt t="29520" x="3238500" y="3268663"/>
          <p14:tracePt t="29537" x="3284538" y="3268663"/>
          <p14:tracePt t="29554" x="3330575" y="3268663"/>
          <p14:tracePt t="29570" x="3352800" y="3268663"/>
          <p14:tracePt t="29587" x="3398838" y="3268663"/>
          <p14:tracePt t="29604" x="3421063" y="3268663"/>
          <p14:tracePt t="29620" x="3444875" y="3268663"/>
          <p14:tracePt t="29637" x="3467100" y="3268663"/>
          <p14:tracePt t="29654" x="3497263" y="3260725"/>
          <p14:tracePt t="29670" x="3551238" y="3254375"/>
          <p14:tracePt t="29687" x="3611563" y="3238500"/>
          <p14:tracePt t="29704" x="3657600" y="3238500"/>
          <p14:tracePt t="29720" x="3695700" y="3238500"/>
          <p14:tracePt t="29737" x="3741738" y="3238500"/>
          <p14:tracePt t="29754" x="3756025" y="3230563"/>
          <p14:tracePt t="29771" x="3779838" y="3230563"/>
          <p14:tracePt t="29787" x="3787775" y="3230563"/>
          <p14:tracePt t="29804" x="3794125" y="3230563"/>
          <p14:tracePt t="30269" x="3802063" y="3230563"/>
          <p14:tracePt t="30276" x="3825875" y="3230563"/>
          <p14:tracePt t="30287" x="3840163" y="3230563"/>
          <p14:tracePt t="30303" x="3894138" y="3216275"/>
          <p14:tracePt t="30320" x="3978275" y="3208338"/>
          <p14:tracePt t="30337" x="4054475" y="3200400"/>
          <p14:tracePt t="30353" x="4144963" y="3184525"/>
          <p14:tracePt t="30370" x="4213225" y="3178175"/>
          <p14:tracePt t="30387" x="4259263" y="3178175"/>
          <p14:tracePt t="30389" x="4275138" y="3170238"/>
          <p14:tracePt t="30403" x="4297363" y="3170238"/>
          <p14:tracePt t="30420" x="4343400" y="3170238"/>
          <p14:tracePt t="30437" x="4381500" y="3170238"/>
          <p14:tracePt t="30453" x="4403725" y="3170238"/>
          <p14:tracePt t="30470" x="4427538" y="3170238"/>
          <p14:tracePt t="30524" x="4435475" y="3170238"/>
          <p14:tracePt t="30541" x="4441825" y="3170238"/>
          <p14:tracePt t="30557" x="4449763" y="3170238"/>
          <p14:tracePt t="30573" x="4457700" y="3170238"/>
          <p14:tracePt t="30598" x="4465638" y="3170238"/>
          <p14:tracePt t="30620" x="4473575" y="3170238"/>
          <p14:tracePt t="30916" x="4479925" y="3170238"/>
          <p14:tracePt t="30942" x="4487863" y="3170238"/>
          <p14:tracePt t="30964" x="4495800" y="3170238"/>
          <p14:tracePt t="30972" x="4503738" y="3170238"/>
          <p14:tracePt t="31005" x="4511675" y="3170238"/>
          <p14:tracePt t="31141" x="4518025" y="3170238"/>
          <p14:tracePt t="31148" x="4525963" y="3170238"/>
          <p14:tracePt t="31157" x="4533900" y="3170238"/>
          <p14:tracePt t="31169" x="4541838" y="3170238"/>
          <p14:tracePt t="31186" x="4602163" y="3170238"/>
          <p14:tracePt t="31203" x="4694238" y="3184525"/>
          <p14:tracePt t="31220" x="4906963" y="3208338"/>
          <p14:tracePt t="31236" x="5143500" y="3216275"/>
          <p14:tracePt t="31253" x="5380038" y="3222625"/>
          <p14:tracePt t="31269" x="5592763" y="3238500"/>
          <p14:tracePt t="31286" x="5768975" y="3238500"/>
          <p14:tracePt t="31302" x="5875338" y="3238500"/>
          <p14:tracePt t="31319" x="5935663" y="3238500"/>
          <p14:tracePt t="31336" x="5965825" y="3238500"/>
          <p14:tracePt t="31352" x="5973763" y="3238500"/>
          <p14:tracePt t="31468" x="5981700" y="3238500"/>
          <p14:tracePt t="31676" x="6003925" y="3230563"/>
          <p14:tracePt t="31684" x="6019800" y="3230563"/>
          <p14:tracePt t="31692" x="6042025" y="3230563"/>
          <p14:tracePt t="31702" x="6073775" y="3230563"/>
          <p14:tracePt t="31719" x="6142038" y="3222625"/>
          <p14:tracePt t="31735" x="6226175" y="3222625"/>
          <p14:tracePt t="31752" x="6302375" y="3222625"/>
          <p14:tracePt t="31769" x="6378575" y="3222625"/>
          <p14:tracePt t="31785" x="6416675" y="3238500"/>
          <p14:tracePt t="31802" x="6430963" y="3238500"/>
          <p14:tracePt t="31894" x="6423025" y="3238500"/>
          <p14:tracePt t="31916" x="6423025" y="3246438"/>
          <p14:tracePt t="31924" x="6416675" y="3246438"/>
          <p14:tracePt t="31935" x="6416675" y="3254375"/>
          <p14:tracePt t="31952" x="6408738" y="3254375"/>
          <p14:tracePt t="31969" x="6384925" y="3260725"/>
          <p14:tracePt t="31985" x="6362700" y="3276600"/>
          <p14:tracePt t="32002" x="6354763" y="3284538"/>
          <p14:tracePt t="32018" x="6346825" y="3284538"/>
          <p14:tracePt t="32083" x="6340475" y="3284538"/>
          <p14:tracePt t="32196" x="6346825" y="3276600"/>
          <p14:tracePt t="32204" x="6354763" y="3268663"/>
          <p14:tracePt t="32212" x="6370638" y="3260725"/>
          <p14:tracePt t="32221" x="6384925" y="3246438"/>
          <p14:tracePt t="32236" x="6400800" y="3238500"/>
          <p14:tracePt t="32252" x="6477000" y="3208338"/>
          <p14:tracePt t="32268" x="6537325" y="3200400"/>
          <p14:tracePt t="32285" x="6613525" y="3200400"/>
          <p14:tracePt t="32301" x="6713538" y="3200400"/>
          <p14:tracePt t="32318" x="6804025" y="3200400"/>
          <p14:tracePt t="32335" x="6904038" y="3200400"/>
          <p14:tracePt t="32351" x="6980238" y="3200400"/>
          <p14:tracePt t="32368" x="7032625" y="3192463"/>
          <p14:tracePt t="32385" x="7064375" y="3192463"/>
          <p14:tracePt t="32401" x="7094538" y="3184525"/>
          <p14:tracePt t="32418" x="7116763" y="3184525"/>
          <p14:tracePt t="32435" x="7140575" y="3184525"/>
          <p14:tracePt t="32453" x="7146925" y="3184525"/>
          <p14:tracePt t="32469" x="7154863" y="3184525"/>
          <p14:tracePt t="32485" x="7170738" y="3184525"/>
          <p14:tracePt t="32518" x="7178675" y="3184525"/>
          <p14:tracePt t="32535" x="7185025" y="3184525"/>
          <p14:tracePt t="32551" x="7208838" y="3178175"/>
          <p14:tracePt t="32568" x="7216775" y="3170238"/>
          <p14:tracePt t="32585" x="7223125" y="3170238"/>
          <p14:tracePt t="32601" x="7231063" y="3170238"/>
          <p14:tracePt t="32693" x="7223125" y="3170238"/>
          <p14:tracePt t="32709" x="7216775" y="3170238"/>
          <p14:tracePt t="32845" x="7208838" y="3170238"/>
          <p14:tracePt t="32901" x="7208838" y="3162300"/>
          <p14:tracePt t="32909" x="7216775" y="3162300"/>
          <p14:tracePt t="32917" x="7239000" y="3162300"/>
          <p14:tracePt t="32934" x="7254875" y="3162300"/>
          <p14:tracePt t="32951" x="7285038" y="3162300"/>
          <p14:tracePt t="32968" x="7315200" y="3146425"/>
          <p14:tracePt t="32984" x="7361238" y="3146425"/>
          <p14:tracePt t="33001" x="7399338" y="3140075"/>
          <p14:tracePt t="33018" x="7445375" y="3140075"/>
          <p14:tracePt t="33034" x="7467600" y="3140075"/>
          <p14:tracePt t="33051" x="7489825" y="3140075"/>
          <p14:tracePt t="33180" x="7483475" y="3140075"/>
          <p14:tracePt t="33236" x="7475538" y="3140075"/>
          <p14:tracePt t="33389" x="7483475" y="3132138"/>
          <p14:tracePt t="33412" x="7489825" y="3132138"/>
          <p14:tracePt t="33429" x="7497763" y="3132138"/>
          <p14:tracePt t="33454" x="7505700" y="3132138"/>
          <p14:tracePt t="33509" x="7505700" y="3124200"/>
          <p14:tracePt t="33677" x="7497763" y="3124200"/>
          <p14:tracePt t="33700" x="7489825" y="3124200"/>
          <p14:tracePt t="33725" x="7489825" y="3132138"/>
          <p14:tracePt t="33734" x="7483475" y="3132138"/>
          <p14:tracePt t="33757" x="7475538" y="3132138"/>
          <p14:tracePt t="33812" x="7467600" y="3132138"/>
          <p14:tracePt t="33828" x="7459663" y="3132138"/>
          <p14:tracePt t="33910" x="7451725" y="3132138"/>
          <p14:tracePt t="33957" x="7445375" y="3132138"/>
          <p14:tracePt t="33965" x="7437438" y="3132138"/>
          <p14:tracePt t="33973" x="7421563" y="3132138"/>
          <p14:tracePt t="33984" x="7399338" y="3132138"/>
          <p14:tracePt t="34000" x="7383463" y="3132138"/>
          <p14:tracePt t="34017" x="7361238" y="3132138"/>
          <p14:tracePt t="34034" x="7345363" y="3124200"/>
          <p14:tracePt t="34050" x="7337425" y="3124200"/>
          <p14:tracePt t="34067" x="7331075" y="3124200"/>
          <p14:tracePt t="34083" x="7323138" y="3124200"/>
          <p14:tracePt t="34100" x="7307263" y="3124200"/>
          <p14:tracePt t="34117" x="7299325" y="3124200"/>
          <p14:tracePt t="34133" x="7269163" y="3124200"/>
          <p14:tracePt t="34150" x="7208838" y="3116263"/>
          <p14:tracePt t="34167" x="7094538" y="3101975"/>
          <p14:tracePt t="34183" x="6956425" y="3078163"/>
          <p14:tracePt t="34200" x="6880225" y="3070225"/>
          <p14:tracePt t="34216" x="6735763" y="3063875"/>
          <p14:tracePt t="34234" x="6575425" y="3055938"/>
          <p14:tracePt t="34250" x="6142038" y="3009900"/>
          <p14:tracePt t="34267" x="5616575" y="3001963"/>
          <p14:tracePt t="34284" x="5303838" y="3001963"/>
          <p14:tracePt t="34300" x="4922838" y="3017838"/>
          <p14:tracePt t="34317" x="4457700" y="3025775"/>
          <p14:tracePt t="34333" x="4122738" y="3025775"/>
          <p14:tracePt t="34350" x="3749675" y="3025775"/>
          <p14:tracePt t="34366" x="3543300" y="3048000"/>
          <p14:tracePt t="34383" x="3368675" y="3086100"/>
          <p14:tracePt t="34400" x="3246438" y="3108325"/>
          <p14:tracePt t="34416" x="3140075" y="3132138"/>
          <p14:tracePt t="34433" x="3009900" y="3178175"/>
          <p14:tracePt t="34450" x="2879725" y="3200400"/>
          <p14:tracePt t="34466" x="2705100" y="3230563"/>
          <p14:tracePt t="34484" x="2536825" y="3260725"/>
          <p14:tracePt t="34500" x="2370138" y="3298825"/>
          <p14:tracePt t="34517" x="2247900" y="3344863"/>
          <p14:tracePt t="34533" x="2117725" y="3382963"/>
          <p14:tracePt t="34549" x="2049463" y="3406775"/>
          <p14:tracePt t="34567" x="2027238" y="3406775"/>
          <p14:tracePt t="34583" x="2019300" y="3406775"/>
          <p14:tracePt t="34600" x="2003425" y="3406775"/>
          <p14:tracePt t="34633" x="2003425" y="3421063"/>
          <p14:tracePt t="34650" x="1997075" y="3429000"/>
          <p14:tracePt t="34666" x="1981200" y="3436938"/>
          <p14:tracePt t="34700" x="1965325" y="3451225"/>
          <p14:tracePt t="34716" x="1935163" y="3467100"/>
          <p14:tracePt t="34733" x="1882775" y="3482975"/>
          <p14:tracePt t="34749" x="1844675" y="3482975"/>
          <p14:tracePt t="34766" x="1836738" y="3467100"/>
          <p14:tracePt t="34783" x="1836738" y="3459163"/>
          <p14:tracePt t="35020" x="1806575" y="3444875"/>
          <p14:tracePt t="35029" x="1774825" y="3436938"/>
          <p14:tracePt t="35038" x="1744663" y="3421063"/>
          <p14:tracePt t="35049" x="1692275" y="3398838"/>
          <p14:tracePt t="35066" x="1638300" y="3360738"/>
          <p14:tracePt t="35083" x="1638300" y="3352800"/>
          <p14:tracePt t="35099" x="1638300" y="3336925"/>
          <p14:tracePt t="35142" x="1622425" y="3336925"/>
          <p14:tracePt t="35149" x="1616075" y="3336925"/>
          <p14:tracePt t="35287" x="1616075" y="3360738"/>
          <p14:tracePt t="35293" x="1616075" y="3375025"/>
          <p14:tracePt t="35301" x="1616075" y="3390900"/>
          <p14:tracePt t="35317" x="1616075" y="3406775"/>
          <p14:tracePt t="35332" x="1646238" y="3497263"/>
          <p14:tracePt t="35349" x="1676400" y="3565525"/>
          <p14:tracePt t="35365" x="1692275" y="3627438"/>
          <p14:tracePt t="35382" x="1730375" y="3679825"/>
          <p14:tracePt t="35399" x="1752600" y="3711575"/>
          <p14:tracePt t="35416" x="1752600" y="3725863"/>
          <p14:tracePt t="35432" x="1760538" y="3725863"/>
          <p14:tracePt t="35621" x="1782763" y="3733800"/>
          <p14:tracePt t="35653" x="1790700" y="3741738"/>
          <p14:tracePt t="35661" x="1812925" y="3756025"/>
          <p14:tracePt t="35669" x="1828800" y="3763963"/>
          <p14:tracePt t="35682" x="1836738" y="3771900"/>
          <p14:tracePt t="35699" x="1874838" y="3787775"/>
          <p14:tracePt t="35716" x="1897063" y="3794125"/>
          <p14:tracePt t="35732" x="1905000" y="3794125"/>
          <p14:tracePt t="35837" x="1920875" y="3794125"/>
          <p14:tracePt t="35869" x="1920875" y="3787775"/>
          <p14:tracePt t="36397" x="1927225" y="3779838"/>
          <p14:tracePt t="36407" x="1927225" y="3771900"/>
          <p14:tracePt t="36415" x="1935163" y="3771900"/>
          <p14:tracePt t="36431" x="1958975" y="3763963"/>
          <p14:tracePt t="36448" x="1989138" y="3741738"/>
          <p14:tracePt t="36465" x="2041525" y="3733800"/>
          <p14:tracePt t="36481" x="2111375" y="3733800"/>
          <p14:tracePt t="36498" x="2232025" y="3733800"/>
          <p14:tracePt t="36515" x="2324100" y="3733800"/>
          <p14:tracePt t="36533" x="2384425" y="3733800"/>
          <p14:tracePt t="36548" x="2408238" y="3733800"/>
          <p14:tracePt t="36565" x="2492375" y="3733800"/>
          <p14:tracePt t="36582" x="2522538" y="3733800"/>
          <p14:tracePt t="36598" x="2536825" y="3733800"/>
          <p14:tracePt t="36614" x="2560638" y="3733800"/>
          <p14:tracePt t="36631" x="2574925" y="3741738"/>
          <p14:tracePt t="36648" x="2582863" y="3741738"/>
          <p14:tracePt t="36681" x="2590800" y="3741738"/>
          <p14:tracePt t="36709" x="2598738" y="3741738"/>
          <p14:tracePt t="36734" x="2606675" y="3741738"/>
          <p14:tracePt t="36750" x="2613025" y="3741738"/>
          <p14:tracePt t="36757" x="2620963" y="3741738"/>
          <p14:tracePt t="36766" x="2651125" y="3741738"/>
          <p14:tracePt t="36782" x="2705100" y="3741738"/>
          <p14:tracePt t="36797" x="2765425" y="3749675"/>
          <p14:tracePt t="36814" x="2803525" y="3749675"/>
          <p14:tracePt t="36831" x="2827338" y="3749675"/>
          <p14:tracePt t="36848" x="2849563" y="3756025"/>
          <p14:tracePt t="36864" x="2873375" y="3763963"/>
          <p14:tracePt t="36881" x="2955925" y="3787775"/>
          <p14:tracePt t="36897" x="3032125" y="3794125"/>
          <p14:tracePt t="36914" x="3086100" y="3802063"/>
          <p14:tracePt t="36931" x="3132138" y="3810000"/>
          <p14:tracePt t="36948" x="3170238" y="3810000"/>
          <p14:tracePt t="36964" x="3208338" y="3817938"/>
          <p14:tracePt t="36981" x="3246438" y="3825875"/>
          <p14:tracePt t="36997" x="3298825" y="3832225"/>
          <p14:tracePt t="37014" x="3360738" y="3840163"/>
          <p14:tracePt t="37031" x="3398838" y="3840163"/>
          <p14:tracePt t="37048" x="3421063" y="3840163"/>
          <p14:tracePt t="37064" x="3451225" y="3840163"/>
          <p14:tracePt t="37081" x="3497263" y="3840163"/>
          <p14:tracePt t="37097" x="3581400" y="3856038"/>
          <p14:tracePt t="37114" x="3673475" y="3856038"/>
          <p14:tracePt t="37131" x="3717925" y="3870325"/>
          <p14:tracePt t="37148" x="3741738" y="3870325"/>
          <p14:tracePt t="37164" x="3749675" y="3870325"/>
          <p14:tracePt t="37365" x="3756025" y="3870325"/>
          <p14:tracePt t="37461" x="3771900" y="3870325"/>
          <p14:tracePt t="37470" x="3771900" y="3856038"/>
          <p14:tracePt t="37486" x="3779838" y="3856038"/>
          <p14:tracePt t="37497" x="3794125" y="3848100"/>
          <p14:tracePt t="37514" x="3802063" y="3840163"/>
          <p14:tracePt t="37531" x="3810000" y="3840163"/>
          <p14:tracePt t="37548" x="3817938" y="3832225"/>
          <p14:tracePt t="37564" x="3840163" y="3825875"/>
          <p14:tracePt t="37580" x="3848100" y="3825875"/>
          <p14:tracePt t="37981" x="3856038" y="3810000"/>
          <p14:tracePt t="37989" x="3878263" y="3810000"/>
          <p14:tracePt t="37997" x="3894138" y="3810000"/>
          <p14:tracePt t="38013" x="3978275" y="3794125"/>
          <p14:tracePt t="38031" x="4068763" y="3779838"/>
          <p14:tracePt t="38047" x="4206875" y="3771900"/>
          <p14:tracePt t="38063" x="4267200" y="3763963"/>
          <p14:tracePt t="38080" x="4297363" y="3763963"/>
          <p14:tracePt t="38096" x="4305300" y="3763963"/>
          <p14:tracePt t="38113" x="4313238" y="3763963"/>
          <p14:tracePt t="38130" x="4335463" y="3763963"/>
          <p14:tracePt t="38147" x="4359275" y="3763963"/>
          <p14:tracePt t="38164" x="4389438" y="3756025"/>
          <p14:tracePt t="38180" x="4403725" y="3756025"/>
          <p14:tracePt t="38197" x="4427538" y="3756025"/>
          <p14:tracePt t="38230" x="4441825" y="3756025"/>
          <p14:tracePt t="38246" x="4457700" y="3756025"/>
          <p14:tracePt t="38263" x="4487863" y="3756025"/>
          <p14:tracePt t="38280" x="4511675" y="3756025"/>
          <p14:tracePt t="38298" x="4525963" y="3756025"/>
          <p14:tracePt t="38314" x="4541838" y="3756025"/>
          <p14:tracePt t="38330" x="4556125" y="3756025"/>
          <p14:tracePt t="38347" x="4579938" y="3756025"/>
          <p14:tracePt t="38363" x="4610100" y="3756025"/>
          <p14:tracePt t="38381" x="4670425" y="3756025"/>
          <p14:tracePt t="38396" x="4708525" y="3756025"/>
          <p14:tracePt t="38413" x="4746625" y="3756025"/>
          <p14:tracePt t="38430" x="4792663" y="3756025"/>
          <p14:tracePt t="38446" x="4846638" y="3756025"/>
          <p14:tracePt t="38463" x="4937125" y="3763963"/>
          <p14:tracePt t="38480" x="5006975" y="3771900"/>
          <p14:tracePt t="38496" x="5089525" y="3779838"/>
          <p14:tracePt t="38513" x="5151438" y="3787775"/>
          <p14:tracePt t="38530" x="5197475" y="3794125"/>
          <p14:tracePt t="38548" x="5265738" y="3810000"/>
          <p14:tracePt t="38564" x="5287963" y="3810000"/>
          <p14:tracePt t="38581" x="5334000" y="3817938"/>
          <p14:tracePt t="38597" x="5364163" y="3817938"/>
          <p14:tracePt t="38613" x="5372100" y="3817938"/>
          <p14:tracePt t="38629" x="5380038" y="3817938"/>
          <p14:tracePt t="38646" x="5394325" y="3817938"/>
          <p14:tracePt t="38663" x="5418138" y="3817938"/>
          <p14:tracePt t="38679" x="5456238" y="3817938"/>
          <p14:tracePt t="38696" x="5486400" y="3817938"/>
          <p14:tracePt t="38713" x="5494338" y="3817938"/>
          <p14:tracePt t="38729" x="5502275" y="3817938"/>
          <p14:tracePt t="38766" x="5508625" y="3817938"/>
          <p14:tracePt t="38790" x="5516563" y="3817938"/>
          <p14:tracePt t="38805" x="5524500" y="3817938"/>
          <p14:tracePt t="39101" x="5532438" y="3817938"/>
          <p14:tracePt t="39118" x="5540375" y="3817938"/>
          <p14:tracePt t="39127" x="5554663" y="3810000"/>
          <p14:tracePt t="39134" x="5570538" y="3810000"/>
          <p14:tracePt t="39146" x="5584825" y="3802063"/>
          <p14:tracePt t="39162" x="5622925" y="3794125"/>
          <p14:tracePt t="39179" x="5692775" y="3787775"/>
          <p14:tracePt t="39196" x="5730875" y="3787775"/>
          <p14:tracePt t="39212" x="5783263" y="3787775"/>
          <p14:tracePt t="39229" x="5807075" y="3787775"/>
          <p14:tracePt t="39245" x="5813425" y="3787775"/>
          <p14:tracePt t="39630" x="5837238" y="3779838"/>
          <p14:tracePt t="39638" x="5875338" y="3771900"/>
          <p14:tracePt t="39647" x="5943600" y="3756025"/>
          <p14:tracePt t="39662" x="6080125" y="3741738"/>
          <p14:tracePt t="39678" x="6294438" y="3703638"/>
          <p14:tracePt t="39695" x="6499225" y="3711575"/>
          <p14:tracePt t="39712" x="6759575" y="3725863"/>
          <p14:tracePt t="39729" x="6942138" y="3749675"/>
          <p14:tracePt t="39745" x="7070725" y="3771900"/>
          <p14:tracePt t="39762" x="7102475" y="3771900"/>
          <p14:tracePt t="39779" x="7108825" y="3771900"/>
          <p14:tracePt t="39796" x="7116763" y="3771900"/>
          <p14:tracePt t="39886" x="7124700" y="3771900"/>
          <p14:tracePt t="39918" x="7132638" y="3771900"/>
          <p14:tracePt t="39926" x="7140575" y="3771900"/>
          <p14:tracePt t="39942" x="7146925" y="3771900"/>
          <p14:tracePt t="39957" x="7162800" y="3771900"/>
          <p14:tracePt t="39974" x="7178675" y="3771900"/>
          <p14:tracePt t="39990" x="7192963" y="3771900"/>
          <p14:tracePt t="40005" x="7200900" y="3771900"/>
          <p14:tracePt t="40014" x="7223125" y="3771900"/>
          <p14:tracePt t="40028" x="7246938" y="3771900"/>
          <p14:tracePt t="40045" x="7269163" y="3771900"/>
          <p14:tracePt t="40061" x="7315200" y="3771900"/>
          <p14:tracePt t="40078" x="7331075" y="3771900"/>
          <p14:tracePt t="40095" x="7345363" y="3771900"/>
          <p14:tracePt t="40112" x="7353300" y="3771900"/>
          <p14:tracePt t="40262" x="7353300" y="3763963"/>
          <p14:tracePt t="40278" x="7361238" y="3763963"/>
          <p14:tracePt t="40293" x="7369175" y="3763963"/>
          <p14:tracePt t="40301" x="7375525" y="3756025"/>
          <p14:tracePt t="40312" x="7391400" y="3756025"/>
          <p14:tracePt t="40329" x="7421563" y="3756025"/>
          <p14:tracePt t="40345" x="7429500" y="3756025"/>
          <p14:tracePt t="40361" x="7451725" y="3756025"/>
          <p14:tracePt t="40378" x="7475538" y="3756025"/>
          <p14:tracePt t="40381" x="7483475" y="3756025"/>
          <p14:tracePt t="40395" x="7489825" y="3756025"/>
          <p14:tracePt t="40412" x="7513638" y="3756025"/>
          <p14:tracePt t="40428" x="7521575" y="3756025"/>
          <p14:tracePt t="40461" x="7527925" y="3756025"/>
          <p14:tracePt t="40582" x="7535863" y="3749675"/>
          <p14:tracePt t="40597" x="7543800" y="3749675"/>
          <p14:tracePt t="40608" x="7559675" y="3749675"/>
          <p14:tracePt t="40615" x="7566025" y="3749675"/>
          <p14:tracePt t="40629" x="7581900" y="3749675"/>
          <p14:tracePt t="40644" x="7642225" y="3749675"/>
          <p14:tracePt t="40661" x="7673975" y="3749675"/>
          <p14:tracePt t="40678" x="7696200" y="3749675"/>
          <p14:tracePt t="40695" x="7734300" y="3749675"/>
          <p14:tracePt t="40711" x="7764463" y="3749675"/>
          <p14:tracePt t="40728" x="7794625" y="3749675"/>
          <p14:tracePt t="40744" x="7810500" y="3749675"/>
          <p14:tracePt t="40869" x="7810500" y="3756025"/>
          <p14:tracePt t="40885" x="7802563" y="3756025"/>
          <p14:tracePt t="41207" x="7810500" y="3756025"/>
          <p14:tracePt t="41230" x="7818438" y="3756025"/>
          <p14:tracePt t="41238" x="7826375" y="3756025"/>
          <p14:tracePt t="41246" x="7840663" y="3756025"/>
          <p14:tracePt t="41261" x="7856538" y="3756025"/>
          <p14:tracePt t="41277" x="7894638" y="3749675"/>
          <p14:tracePt t="41294" x="7940675" y="3741738"/>
          <p14:tracePt t="41310" x="8008938" y="3741738"/>
          <p14:tracePt t="41327" x="8061325" y="3741738"/>
          <p14:tracePt t="41344" x="8099425" y="3741738"/>
          <p14:tracePt t="41361" x="8131175" y="3741738"/>
          <p14:tracePt t="41378" x="8145463" y="3741738"/>
          <p14:tracePt t="41381" x="8153400" y="3741738"/>
          <p14:tracePt t="41678" x="8145463" y="3741738"/>
          <p14:tracePt t="42182" x="8137525" y="3741738"/>
          <p14:tracePt t="42222" x="8131175" y="3741738"/>
          <p14:tracePt t="42254" x="8115300" y="3741738"/>
          <p14:tracePt t="42262" x="8107363" y="3741738"/>
          <p14:tracePt t="42270" x="8099425" y="3741738"/>
          <p14:tracePt t="42279" x="8085138" y="3741738"/>
          <p14:tracePt t="42293" x="8077200" y="3741738"/>
          <p14:tracePt t="42310" x="8061325" y="3741738"/>
          <p14:tracePt t="42327" x="8047038" y="3741738"/>
          <p14:tracePt t="42344" x="8039100" y="3741738"/>
          <p14:tracePt t="42359" x="8031163" y="3741738"/>
          <p14:tracePt t="42377" x="8023225" y="3741738"/>
          <p14:tracePt t="42393" x="8001000" y="3741738"/>
          <p14:tracePt t="42410" x="7993063" y="3749675"/>
          <p14:tracePt t="42426" x="7985125" y="3749675"/>
          <p14:tracePt t="42443" x="7978775" y="3749675"/>
          <p14:tracePt t="42459" x="7970838" y="3749675"/>
          <p14:tracePt t="42476" x="7954963" y="3749675"/>
          <p14:tracePt t="42510" x="7947025" y="3749675"/>
          <p14:tracePt t="42542" x="7932738" y="3749675"/>
          <p14:tracePt t="42558" x="7924800" y="3749675"/>
          <p14:tracePt t="42566" x="7916863" y="3749675"/>
          <p14:tracePt t="42582" x="7908925" y="3749675"/>
          <p14:tracePt t="42594" x="7864475" y="3756025"/>
          <p14:tracePt t="42610" x="7756525" y="3756025"/>
          <p14:tracePt t="42626" x="7650163" y="3756025"/>
          <p14:tracePt t="42643" x="7551738" y="3756025"/>
          <p14:tracePt t="42660" x="7445375" y="3756025"/>
          <p14:tracePt t="42676" x="7345363" y="3756025"/>
          <p14:tracePt t="42694" x="7208838" y="3756025"/>
          <p14:tracePt t="42709" x="6994525" y="3794125"/>
          <p14:tracePt t="42726" x="6819900" y="3825875"/>
          <p14:tracePt t="42743" x="6629400" y="3832225"/>
          <p14:tracePt t="42759" x="6438900" y="3840163"/>
          <p14:tracePt t="42776" x="6232525" y="3856038"/>
          <p14:tracePt t="42793" x="6049963" y="3863975"/>
          <p14:tracePt t="42809" x="5897563" y="3886200"/>
          <p14:tracePt t="42826" x="5668963" y="3916363"/>
          <p14:tracePt t="42843" x="5448300" y="3940175"/>
          <p14:tracePt t="42859" x="5280025" y="3984625"/>
          <p14:tracePt t="42876" x="5075238" y="3992563"/>
          <p14:tracePt t="42878" x="4999038" y="3992563"/>
          <p14:tracePt t="42893" x="4830763" y="4000500"/>
          <p14:tracePt t="42909" x="4694238" y="4000500"/>
          <p14:tracePt t="42926" x="4587875" y="3984625"/>
          <p14:tracePt t="42942" x="4473575" y="3978275"/>
          <p14:tracePt t="42959" x="4297363" y="3970338"/>
          <p14:tracePt t="42975" x="4114800" y="3970338"/>
          <p14:tracePt t="42992" x="4008438" y="3970338"/>
          <p14:tracePt t="43009" x="3894138" y="3970338"/>
          <p14:tracePt t="43026" x="3817938" y="3970338"/>
          <p14:tracePt t="43042" x="3771900" y="3970338"/>
          <p14:tracePt t="43059" x="3695700" y="3970338"/>
          <p14:tracePt t="43076" x="3641725" y="3970338"/>
          <p14:tracePt t="43093" x="3581400" y="3978275"/>
          <p14:tracePt t="43110" x="3559175" y="3978275"/>
          <p14:tracePt t="43126" x="3527425" y="3984625"/>
          <p14:tracePt t="43142" x="3505200" y="3984625"/>
          <p14:tracePt t="43159" x="3451225" y="4000500"/>
          <p14:tracePt t="43176" x="3368675" y="4000500"/>
          <p14:tracePt t="43193" x="3292475" y="4000500"/>
          <p14:tracePt t="43209" x="3238500" y="4000500"/>
          <p14:tracePt t="43225" x="3230563" y="4000500"/>
          <p14:tracePt t="43242" x="3222625" y="4000500"/>
          <p14:tracePt t="43275" x="3216275" y="4000500"/>
          <p14:tracePt t="43294" x="3208338" y="4008438"/>
          <p14:tracePt t="43646" x="3276600" y="4022725"/>
          <p14:tracePt t="43654" x="3360738" y="4030663"/>
          <p14:tracePt t="43662" x="3436938" y="4046538"/>
          <p14:tracePt t="43675" x="3535363" y="4060825"/>
          <p14:tracePt t="43693" x="3725863" y="4098925"/>
          <p14:tracePt t="43709" x="3894138" y="4130675"/>
          <p14:tracePt t="43726" x="4016375" y="4144963"/>
          <p14:tracePt t="43742" x="4237038" y="4175125"/>
          <p14:tracePt t="43758" x="4351338" y="4183063"/>
          <p14:tracePt t="43775" x="4397375" y="4183063"/>
          <p14:tracePt t="43792" x="4411663" y="4191000"/>
          <p14:tracePt t="43902" x="4419600" y="4191000"/>
          <p14:tracePt t="43950" x="4427538" y="4191000"/>
          <p14:tracePt t="43998" x="4435475" y="4191000"/>
          <p14:tracePt t="44021" x="4449763" y="4191000"/>
          <p14:tracePt t="44031" x="4457700" y="4191000"/>
          <p14:tracePt t="44042" x="4465638" y="4191000"/>
          <p14:tracePt t="44058" x="4473575" y="4183063"/>
          <p14:tracePt t="45127" x="4479925" y="4183063"/>
          <p14:tracePt t="45144" x="4503738" y="4175125"/>
          <p14:tracePt t="45159" x="4503738" y="4168775"/>
          <p14:tracePt t="45238" x="4511675" y="4168775"/>
          <p14:tracePt t="45455" x="4487863" y="4168775"/>
          <p14:tracePt t="45462" x="4473575" y="4168775"/>
          <p14:tracePt t="45474" x="4449763" y="4168775"/>
          <p14:tracePt t="45490" x="4321175" y="4168775"/>
          <p14:tracePt t="45507" x="4144963" y="4175125"/>
          <p14:tracePt t="45524" x="3954463" y="4175125"/>
          <p14:tracePt t="45541" x="3725863" y="4191000"/>
          <p14:tracePt t="45557" x="3535363" y="4198938"/>
          <p14:tracePt t="45573" x="3298825" y="4221163"/>
          <p14:tracePt t="45590" x="3192463" y="4244975"/>
          <p14:tracePt t="45607" x="3063875" y="4267200"/>
          <p14:tracePt t="45624" x="2895600" y="4313238"/>
          <p14:tracePt t="45641" x="2727325" y="4351338"/>
          <p14:tracePt t="45657" x="2574925" y="4403725"/>
          <p14:tracePt t="45673" x="2384425" y="4427538"/>
          <p14:tracePt t="45690" x="2193925" y="4457700"/>
          <p14:tracePt t="45707" x="2049463" y="4479925"/>
          <p14:tracePt t="45723" x="1989138" y="4511675"/>
          <p14:tracePt t="45740" x="1958975" y="4533900"/>
          <p14:tracePt t="45757" x="1943100" y="4541838"/>
          <p14:tracePt t="45773" x="1897063" y="4572000"/>
          <p14:tracePt t="45790" x="1858963" y="4587875"/>
          <p14:tracePt t="45807" x="1806575" y="4602163"/>
          <p14:tracePt t="45823" x="1774825" y="4610100"/>
          <p14:tracePt t="45840" x="1752600" y="4610100"/>
          <p14:tracePt t="45857" x="1736725" y="4618038"/>
          <p14:tracePt t="45873" x="1722438" y="4625975"/>
          <p14:tracePt t="45890" x="1706563" y="4632325"/>
          <p14:tracePt t="45892" x="1698625" y="4632325"/>
          <p14:tracePt t="45906" x="1684338" y="4640263"/>
          <p14:tracePt t="45923" x="1660525" y="4656138"/>
          <p14:tracePt t="45941" x="1584325" y="4664075"/>
          <p14:tracePt t="45957" x="1508125" y="4656138"/>
          <p14:tracePt t="45973" x="1493838" y="4640263"/>
          <p14:tracePt t="45990" x="1501775" y="4640263"/>
          <p14:tracePt t="46006" x="1508125" y="4640263"/>
          <p14:tracePt t="46023" x="1562100" y="4640263"/>
          <p14:tracePt t="46040" x="1577975" y="4640263"/>
          <p14:tracePt t="46230" x="1570038" y="4640263"/>
          <p14:tracePt t="46238" x="1562100" y="4632325"/>
          <p14:tracePt t="46246" x="1546225" y="4632325"/>
          <p14:tracePt t="46256" x="1516063" y="4625975"/>
          <p14:tracePt t="46273" x="1493838" y="4618038"/>
          <p14:tracePt t="46290" x="1447800" y="4618038"/>
          <p14:tracePt t="46306" x="1417638" y="4610100"/>
          <p14:tracePt t="46323" x="1379538" y="4610100"/>
          <p14:tracePt t="46340" x="1371600" y="4610100"/>
          <p14:tracePt t="46357" x="1371600" y="4618038"/>
          <p14:tracePt t="46373" x="1355725" y="4632325"/>
          <p14:tracePt t="46390" x="1325563" y="4640263"/>
          <p14:tracePt t="46430" x="1325563" y="4648200"/>
          <p14:tracePt t="46462" x="1325563" y="4656138"/>
          <p14:tracePt t="46502" x="1325563" y="4664075"/>
          <p14:tracePt t="46518" x="1325563" y="4670425"/>
          <p14:tracePt t="46526" x="1341438" y="4670425"/>
          <p14:tracePt t="46539" x="1349375" y="4678363"/>
          <p14:tracePt t="46557" x="1425575" y="4702175"/>
          <p14:tracePt t="46573" x="1493838" y="4708525"/>
          <p14:tracePt t="46590" x="1608138" y="4740275"/>
          <p14:tracePt t="46606" x="1692275" y="4746625"/>
          <p14:tracePt t="46623" x="1706563" y="4746625"/>
          <p14:tracePt t="46656" x="1714500" y="4746625"/>
          <p14:tracePt t="46751" x="1706563" y="4746625"/>
          <p14:tracePt t="46768" x="1698625" y="4746625"/>
          <p14:tracePt t="46887" x="1692275" y="4746625"/>
          <p14:tracePt t="47079" x="1698625" y="4740275"/>
          <p14:tracePt t="47086" x="1706563" y="4740275"/>
          <p14:tracePt t="47097" x="1744663" y="4740275"/>
          <p14:tracePt t="47106" x="1760538" y="4740275"/>
          <p14:tracePt t="47122" x="1844675" y="4740275"/>
          <p14:tracePt t="47139" x="1943100" y="4740275"/>
          <p14:tracePt t="47156" x="2057400" y="4740275"/>
          <p14:tracePt t="47173" x="2179638" y="4740275"/>
          <p14:tracePt t="47190" x="2247900" y="4740275"/>
          <p14:tracePt t="47205" x="2270125" y="4740275"/>
          <p14:tracePt t="47487" x="2278063" y="4740275"/>
          <p14:tracePt t="47502" x="2286000" y="4732338"/>
          <p14:tracePt t="47518" x="2301875" y="4724400"/>
          <p14:tracePt t="47527" x="2308225" y="4724400"/>
          <p14:tracePt t="47538" x="2324100" y="4724400"/>
          <p14:tracePt t="47555" x="2354263" y="4724400"/>
          <p14:tracePt t="47572" x="2400300" y="4716463"/>
          <p14:tracePt t="47588" x="2416175" y="4716463"/>
          <p14:tracePt t="47605" x="2446338" y="4708525"/>
          <p14:tracePt t="47622" x="2454275" y="4708525"/>
          <p14:tracePt t="47790" x="2460625" y="4708525"/>
          <p14:tracePt t="47807" x="2484438" y="4702175"/>
          <p14:tracePt t="47815" x="2498725" y="4702175"/>
          <p14:tracePt t="47823" x="2530475" y="4702175"/>
          <p14:tracePt t="47838" x="2574925" y="4702175"/>
          <p14:tracePt t="47855" x="2636838" y="4694238"/>
          <p14:tracePt t="47871" x="2720975" y="4686300"/>
          <p14:tracePt t="47888" x="2781300" y="4686300"/>
          <p14:tracePt t="47905" x="2865438" y="4686300"/>
          <p14:tracePt t="47922" x="2895600" y="4686300"/>
          <p14:tracePt t="47938" x="2903538" y="4686300"/>
          <p14:tracePt t="48463" x="2911475" y="4686300"/>
          <p14:tracePt t="48471" x="2933700" y="4686300"/>
          <p14:tracePt t="48479" x="2955925" y="4678363"/>
          <p14:tracePt t="48488" x="3001963" y="4670425"/>
          <p14:tracePt t="48505" x="3108325" y="4656138"/>
          <p14:tracePt t="48521" x="3200400" y="4648200"/>
          <p14:tracePt t="48538" x="3276600" y="4632325"/>
          <p14:tracePt t="48554" x="3344863" y="4618038"/>
          <p14:tracePt t="48571" x="3368675" y="4610100"/>
          <p14:tracePt t="48588" x="3382963" y="4602163"/>
          <p14:tracePt t="48605" x="3398838" y="4602163"/>
          <p14:tracePt t="48621" x="3429000" y="4594225"/>
          <p14:tracePt t="48638" x="3467100" y="4587875"/>
          <p14:tracePt t="48654" x="3513138" y="4579938"/>
          <p14:tracePt t="48671" x="3543300" y="4579938"/>
          <p14:tracePt t="48688" x="3573463" y="4572000"/>
          <p14:tracePt t="48704" x="3597275" y="4572000"/>
          <p14:tracePt t="48721" x="3635375" y="4564063"/>
          <p14:tracePt t="48737" x="3679825" y="4564063"/>
          <p14:tracePt t="48754" x="3749675" y="4556125"/>
          <p14:tracePt t="48771" x="3832225" y="4556125"/>
          <p14:tracePt t="48787" x="3908425" y="4556125"/>
          <p14:tracePt t="48804" x="3954463" y="4556125"/>
          <p14:tracePt t="48821" x="3992563" y="4556125"/>
          <p14:tracePt t="48837" x="4030663" y="4564063"/>
          <p14:tracePt t="48854" x="4054475" y="4564063"/>
          <p14:tracePt t="48871" x="4068763" y="4572000"/>
          <p14:tracePt t="48887" x="4076700" y="4572000"/>
          <p14:tracePt t="48909" x="4084638" y="4572000"/>
          <p14:tracePt t="48975" x="4092575" y="4572000"/>
          <p14:tracePt t="48983" x="4098925" y="4572000"/>
          <p14:tracePt t="48999" x="4106863" y="4572000"/>
          <p14:tracePt t="49014" x="4114800" y="4572000"/>
          <p14:tracePt t="49079" x="4122738" y="4572000"/>
          <p14:tracePt t="49142" x="4130675" y="4579938"/>
          <p14:tracePt t="49167" x="4137025" y="4587875"/>
          <p14:tracePt t="49175" x="4144963" y="4594225"/>
          <p14:tracePt t="49191" x="4160838" y="4602163"/>
          <p14:tracePt t="49207" x="4168775" y="4610100"/>
          <p14:tracePt t="49223" x="4175125" y="4610100"/>
          <p14:tracePt t="49237" x="4183063" y="4610100"/>
          <p14:tracePt t="49254" x="4221163" y="4610100"/>
          <p14:tracePt t="49270" x="4267200" y="4625975"/>
          <p14:tracePt t="49287" x="4305300" y="4625975"/>
          <p14:tracePt t="49304" x="4343400" y="4632325"/>
          <p14:tracePt t="49320" x="4397375" y="4632325"/>
          <p14:tracePt t="49337" x="4457700" y="4632325"/>
          <p14:tracePt t="49353" x="4503738" y="4632325"/>
          <p14:tracePt t="49370" x="4572000" y="4640263"/>
          <p14:tracePt t="49387" x="4632325" y="4640263"/>
          <p14:tracePt t="49390" x="4664075" y="4640263"/>
          <p14:tracePt t="49404" x="4686300" y="4640263"/>
          <p14:tracePt t="49421" x="4746625" y="4640263"/>
          <p14:tracePt t="49438" x="4778375" y="4640263"/>
          <p14:tracePt t="49454" x="4816475" y="4640263"/>
          <p14:tracePt t="49471" x="4854575" y="4648200"/>
          <p14:tracePt t="49487" x="4884738" y="4656138"/>
          <p14:tracePt t="49504" x="4930775" y="4656138"/>
          <p14:tracePt t="49520" x="4960938" y="4670425"/>
          <p14:tracePt t="49537" x="5006975" y="4670425"/>
          <p14:tracePt t="49553" x="5051425" y="4670425"/>
          <p14:tracePt t="49570" x="5097463" y="4670425"/>
          <p14:tracePt t="49587" x="5151438" y="4670425"/>
          <p14:tracePt t="49603" x="5165725" y="4678363"/>
          <p14:tracePt t="49620" x="5173663" y="4678363"/>
          <p14:tracePt t="49663" x="5189538" y="4686300"/>
          <p14:tracePt t="49871" x="5211763" y="4686300"/>
          <p14:tracePt t="49880" x="5219700" y="4686300"/>
          <p14:tracePt t="49888" x="5227638" y="4686300"/>
          <p14:tracePt t="49903" x="5241925" y="4678363"/>
          <p14:tracePt t="49921" x="5280025" y="4678363"/>
          <p14:tracePt t="49937" x="5295900" y="4678363"/>
          <p14:tracePt t="49954" x="5341938" y="4678363"/>
          <p14:tracePt t="49970" x="5380038" y="4678363"/>
          <p14:tracePt t="49986" x="5410200" y="4678363"/>
          <p14:tracePt t="50003" x="5426075" y="4678363"/>
          <p14:tracePt t="50020" x="5440363" y="4670425"/>
          <p14:tracePt t="50037" x="5448300" y="4664075"/>
          <p14:tracePt t="50175" x="5456238" y="4664075"/>
          <p14:tracePt t="50191" x="5470525" y="4664075"/>
          <p14:tracePt t="50199" x="5494338" y="4656138"/>
          <p14:tracePt t="50207" x="5516563" y="4656138"/>
          <p14:tracePt t="50220" x="5540375" y="4648200"/>
          <p14:tracePt t="50236" x="5578475" y="4648200"/>
          <p14:tracePt t="50254" x="5616575" y="4648200"/>
          <p14:tracePt t="50270" x="5630863" y="4640263"/>
          <p14:tracePt t="50287" x="5646738" y="4632325"/>
          <p14:tracePt t="50303" x="5654675" y="4632325"/>
          <p14:tracePt t="50319" x="5661025" y="4632325"/>
          <p14:tracePt t="50337" x="5676900" y="4632325"/>
          <p14:tracePt t="50353" x="5676900" y="4625975"/>
          <p14:tracePt t="50455" x="5684838" y="4625975"/>
          <p14:tracePt t="50463" x="5692775" y="4625975"/>
          <p14:tracePt t="50472" x="5699125" y="4625975"/>
          <p14:tracePt t="50486" x="5707063" y="4625975"/>
          <p14:tracePt t="50503" x="5737225" y="4625975"/>
          <p14:tracePt t="50519" x="5768975" y="4625975"/>
          <p14:tracePt t="50536" x="5813425" y="4625975"/>
          <p14:tracePt t="50553" x="5837238" y="4625975"/>
          <p14:tracePt t="50569" x="5845175" y="4625975"/>
          <p14:tracePt t="50586" x="5875338" y="4625975"/>
          <p14:tracePt t="50603" x="5889625" y="4625975"/>
          <p14:tracePt t="50619" x="5927725" y="4625975"/>
          <p14:tracePt t="50636" x="5973763" y="4625975"/>
          <p14:tracePt t="50652" x="6019800" y="4625975"/>
          <p14:tracePt t="50669" x="6049963" y="4632325"/>
          <p14:tracePt t="50686" x="6065838" y="4632325"/>
          <p14:tracePt t="50703" x="6088063" y="4648200"/>
          <p14:tracePt t="50719" x="6111875" y="4656138"/>
          <p14:tracePt t="50736" x="6149975" y="4656138"/>
          <p14:tracePt t="50753" x="6180138" y="4670425"/>
          <p14:tracePt t="50769" x="6202363" y="4670425"/>
          <p14:tracePt t="50786" x="6210300" y="4670425"/>
          <p14:tracePt t="50802" x="6226175" y="4670425"/>
          <p14:tracePt t="50819" x="6240463" y="4678363"/>
          <p14:tracePt t="50836" x="6248400" y="4678363"/>
          <p14:tracePt t="50852" x="6248400" y="4686300"/>
          <p14:tracePt t="50869" x="6240463" y="4694238"/>
          <p14:tracePt t="50888" x="6232525" y="4694238"/>
          <p14:tracePt t="51127" x="6240463" y="4694238"/>
          <p14:tracePt t="51135" x="6270625" y="4694238"/>
          <p14:tracePt t="51143" x="6294438" y="4694238"/>
          <p14:tracePt t="51152" x="6316663" y="4694238"/>
          <p14:tracePt t="51169" x="6370638" y="4694238"/>
          <p14:tracePt t="51186" x="6408738" y="4694238"/>
          <p14:tracePt t="51202" x="6423025" y="4694238"/>
          <p14:tracePt t="51219" x="6416675" y="4694238"/>
          <p14:tracePt t="51235" x="6384925" y="4702175"/>
          <p14:tracePt t="51252" x="6340475" y="4702175"/>
          <p14:tracePt t="51269" x="6332538" y="4702175"/>
          <p14:tracePt t="51286" x="6316663" y="4702175"/>
          <p14:tracePt t="51302" x="6308725" y="4708525"/>
          <p14:tracePt t="51559" x="6294438" y="4716463"/>
          <p14:tracePt t="51567" x="6278563" y="4716463"/>
          <p14:tracePt t="51584" x="6270625" y="4716463"/>
          <p14:tracePt t="51591" x="6264275" y="4716463"/>
          <p14:tracePt t="51602" x="6240463" y="4716463"/>
          <p14:tracePt t="51618" x="6164263" y="4732338"/>
          <p14:tracePt t="51635" x="6118225" y="4740275"/>
          <p14:tracePt t="51652" x="6096000" y="4740275"/>
          <p14:tracePt t="51668" x="6073775" y="4740275"/>
          <p14:tracePt t="51685" x="6049963" y="4740275"/>
          <p14:tracePt t="51702" x="5981700" y="4754563"/>
          <p14:tracePt t="51718" x="5775325" y="4770438"/>
          <p14:tracePt t="51735" x="5661025" y="4770438"/>
          <p14:tracePt t="51752" x="5516563" y="4770438"/>
          <p14:tracePt t="51768" x="5372100" y="4770438"/>
          <p14:tracePt t="51785" x="5227638" y="4770438"/>
          <p14:tracePt t="51802" x="5013325" y="4770438"/>
          <p14:tracePt t="51818" x="4632325" y="4770438"/>
          <p14:tracePt t="51835" x="4137025" y="4770438"/>
          <p14:tracePt t="51851" x="3603625" y="4770438"/>
          <p14:tracePt t="51868" x="3178175" y="4792663"/>
          <p14:tracePt t="51885" x="2841625" y="4838700"/>
          <p14:tracePt t="51889" x="2667000" y="4868863"/>
          <p14:tracePt t="51902" x="2544763" y="4899025"/>
          <p14:tracePt t="51918" x="2378075" y="4960938"/>
          <p14:tracePt t="51935" x="2103438" y="5067300"/>
          <p14:tracePt t="51951" x="1943100" y="5113338"/>
          <p14:tracePt t="51969" x="1812925" y="5165725"/>
          <p14:tracePt t="51986" x="1736725" y="5197475"/>
          <p14:tracePt t="52002" x="1660525" y="5219700"/>
          <p14:tracePt t="52018" x="1577975" y="5227638"/>
          <p14:tracePt t="52035" x="1493838" y="5227638"/>
          <p14:tracePt t="52051" x="1401763" y="5227638"/>
          <p14:tracePt t="52068" x="1303338" y="5219700"/>
          <p14:tracePt t="52085" x="1196975" y="5219700"/>
          <p14:tracePt t="52102" x="1096963" y="5219700"/>
          <p14:tracePt t="52118" x="1012825" y="5235575"/>
          <p14:tracePt t="52135" x="960438" y="5249863"/>
          <p14:tracePt t="52151" x="944563" y="5249863"/>
          <p14:tracePt t="52168" x="936625" y="5249863"/>
          <p14:tracePt t="52207" x="922338" y="5249863"/>
          <p14:tracePt t="52327" x="936625" y="5249863"/>
          <p14:tracePt t="52344" x="952500" y="5249863"/>
          <p14:tracePt t="52354" x="974725" y="5249863"/>
          <p14:tracePt t="52368" x="1050925" y="5249863"/>
          <p14:tracePt t="52384" x="1112838" y="5241925"/>
          <p14:tracePt t="52401" x="1203325" y="5235575"/>
          <p14:tracePt t="52418" x="1265238" y="5235575"/>
          <p14:tracePt t="52434" x="1325563" y="5235575"/>
          <p14:tracePt t="52451" x="1355725" y="5241925"/>
          <p14:tracePt t="53303" x="1363663" y="5241925"/>
          <p14:tracePt t="53335" x="1371600" y="5241925"/>
          <p14:tracePt t="53344" x="1379538" y="5241925"/>
          <p14:tracePt t="53352" x="1387475" y="5241925"/>
          <p14:tracePt t="53367" x="1431925" y="5241925"/>
          <p14:tracePt t="53384" x="1508125" y="5241925"/>
          <p14:tracePt t="53400" x="1570038" y="5241925"/>
          <p14:tracePt t="53417" x="1654175" y="5227638"/>
          <p14:tracePt t="53433" x="1736725" y="5227638"/>
          <p14:tracePt t="53450" x="1790700" y="5227638"/>
          <p14:tracePt t="53467" x="1851025" y="5227638"/>
          <p14:tracePt t="53484" x="1882775" y="5227638"/>
          <p14:tracePt t="53500" x="1935163" y="5227638"/>
          <p14:tracePt t="53517" x="1973263" y="5227638"/>
          <p14:tracePt t="53534" x="2003425" y="5227638"/>
          <p14:tracePt t="53550" x="2027238" y="5219700"/>
          <p14:tracePt t="53567" x="2041525" y="5219700"/>
          <p14:tracePt t="53584" x="2057400" y="5219700"/>
          <p14:tracePt t="53600" x="2065338" y="5219700"/>
          <p14:tracePt t="53617" x="2087563" y="5211763"/>
          <p14:tracePt t="53633" x="2103438" y="5211763"/>
          <p14:tracePt t="53650" x="2111375" y="5203825"/>
          <p14:tracePt t="53667" x="2117725" y="5203825"/>
          <p14:tracePt t="53683" x="2133600" y="5197475"/>
          <p14:tracePt t="53700" x="2141538" y="5197475"/>
          <p14:tracePt t="53717" x="2163763" y="5197475"/>
          <p14:tracePt t="53734" x="2217738" y="5197475"/>
          <p14:tracePt t="53750" x="2232025" y="5197475"/>
          <p14:tracePt t="53767" x="2308225" y="5197475"/>
          <p14:tracePt t="53783" x="2332038" y="5189538"/>
          <p14:tracePt t="53800" x="2362200" y="5189538"/>
          <p14:tracePt t="53816" x="2378075" y="5189538"/>
          <p14:tracePt t="53833" x="2400300" y="5189538"/>
          <p14:tracePt t="53850" x="2416175" y="5189538"/>
          <p14:tracePt t="53867" x="2438400" y="5189538"/>
          <p14:tracePt t="53883" x="2446338" y="5189538"/>
          <p14:tracePt t="53903" x="2454275" y="5189538"/>
          <p14:tracePt t="53945" x="2460625" y="5181600"/>
          <p14:tracePt t="53953" x="2468563" y="5181600"/>
          <p14:tracePt t="53968" x="2476500" y="5181600"/>
          <p14:tracePt t="53983" x="2506663" y="5181600"/>
          <p14:tracePt t="54000" x="2536825" y="5181600"/>
          <p14:tracePt t="54017" x="2574925" y="5181600"/>
          <p14:tracePt t="54033" x="2628900" y="5181600"/>
          <p14:tracePt t="54050" x="2667000" y="5181600"/>
          <p14:tracePt t="54066" x="2697163" y="5181600"/>
          <p14:tracePt t="54083" x="2727325" y="5181600"/>
          <p14:tracePt t="54100" x="2759075" y="5181600"/>
          <p14:tracePt t="54116" x="2765425" y="5181600"/>
          <p14:tracePt t="54133" x="2789238" y="5181600"/>
          <p14:tracePt t="54166" x="2811463" y="5181600"/>
          <p14:tracePt t="54183" x="2819400" y="5181600"/>
          <p14:tracePt t="54200" x="2835275" y="5181600"/>
          <p14:tracePt t="54216" x="2857500" y="5181600"/>
          <p14:tracePt t="54233" x="2873375" y="5181600"/>
          <p14:tracePt t="54250" x="2879725" y="5181600"/>
          <p14:tracePt t="54266" x="2895600" y="5181600"/>
          <p14:tracePt t="54283" x="2911475" y="5181600"/>
          <p14:tracePt t="54300" x="2917825" y="5181600"/>
          <p14:tracePt t="54316" x="2925763" y="5181600"/>
          <p14:tracePt t="54333" x="2933700" y="5181600"/>
          <p14:tracePt t="54349" x="2941638" y="5181600"/>
          <p14:tracePt t="54383" x="2955925" y="5181600"/>
          <p14:tracePt t="54456" x="2963863" y="5181600"/>
          <p14:tracePt t="54471" x="2971800" y="5181600"/>
          <p14:tracePt t="54479" x="2979738" y="5181600"/>
          <p14:tracePt t="54495" x="2987675" y="5181600"/>
          <p14:tracePt t="54511" x="3001963" y="5181600"/>
          <p14:tracePt t="54543" x="3009900" y="5181600"/>
          <p14:tracePt t="54559" x="3025775" y="5181600"/>
          <p14:tracePt t="54576" x="3032125" y="5181600"/>
          <p14:tracePt t="54583" x="3040063" y="5181600"/>
          <p14:tracePt t="54600" x="3048000" y="5181600"/>
          <p14:tracePt t="54664" x="3055938" y="5181600"/>
          <p14:tracePt t="54689" x="3070225" y="5181600"/>
          <p14:tracePt t="54719" x="3078163" y="5181600"/>
          <p14:tracePt t="54767" x="3086100" y="5181600"/>
          <p14:tracePt t="54791" x="3094038" y="5181600"/>
          <p14:tracePt t="54808" x="3101975" y="5181600"/>
          <p14:tracePt t="54815" x="3108325" y="5181600"/>
          <p14:tracePt t="54832" x="3132138" y="5181600"/>
          <p14:tracePt t="54849" x="3146425" y="5181600"/>
          <p14:tracePt t="54865" x="3170238" y="5181600"/>
          <p14:tracePt t="54882" x="3208338" y="5181600"/>
          <p14:tracePt t="54886" x="3222625" y="5181600"/>
          <p14:tracePt t="54899" x="3246438" y="5181600"/>
          <p14:tracePt t="54916" x="3268663" y="5189538"/>
          <p14:tracePt t="54932" x="3306763" y="5197475"/>
          <p14:tracePt t="54949" x="3336925" y="5203825"/>
          <p14:tracePt t="54966" x="3360738" y="5203825"/>
          <p14:tracePt t="54982" x="3368675" y="5203825"/>
          <p14:tracePt t="54999" x="3398838" y="5203825"/>
          <p14:tracePt t="55016" x="3413125" y="5203825"/>
          <p14:tracePt t="55033" x="3429000" y="5203825"/>
          <p14:tracePt t="55049" x="3451225" y="5211763"/>
          <p14:tracePt t="55066" x="3475038" y="5211763"/>
          <p14:tracePt t="55082" x="3513138" y="5219700"/>
          <p14:tracePt t="55099" x="3559175" y="5235575"/>
          <p14:tracePt t="55115" x="3597275" y="5249863"/>
          <p14:tracePt t="55132" x="3679825" y="5257800"/>
          <p14:tracePt t="55149" x="3749675" y="5265738"/>
          <p14:tracePt t="55166" x="3802063" y="5265738"/>
          <p14:tracePt t="55182" x="3817938" y="5265738"/>
          <p14:tracePt t="55198" x="3825875" y="5265738"/>
          <p14:tracePt t="55408" x="3840163" y="5265738"/>
          <p14:tracePt t="55416" x="3856038" y="5265738"/>
          <p14:tracePt t="55424" x="3878263" y="5265738"/>
          <p14:tracePt t="55432" x="3894138" y="5265738"/>
          <p14:tracePt t="55448" x="3924300" y="5265738"/>
          <p14:tracePt t="55465" x="3940175" y="5265738"/>
          <p14:tracePt t="55482" x="3954463" y="5265738"/>
          <p14:tracePt t="55498" x="3970338" y="5265738"/>
          <p14:tracePt t="55516" x="4000500" y="5265738"/>
          <p14:tracePt t="55532" x="4060825" y="5257800"/>
          <p14:tracePt t="55549" x="4106863" y="5249863"/>
          <p14:tracePt t="55566" x="4122738" y="5249863"/>
          <p14:tracePt t="55582" x="4137025" y="5249863"/>
          <p14:tracePt t="55599" x="4152900" y="5241925"/>
          <p14:tracePt t="55615" x="4168775" y="5241925"/>
          <p14:tracePt t="55632" x="4175125" y="5241925"/>
          <p14:tracePt t="55753" x="4183063" y="5235575"/>
          <p14:tracePt t="55759" x="4191000" y="5235575"/>
          <p14:tracePt t="55768" x="4206875" y="5235575"/>
          <p14:tracePt t="55782" x="4213225" y="5235575"/>
          <p14:tracePt t="55799" x="4251325" y="5235575"/>
          <p14:tracePt t="55815" x="4275138" y="5235575"/>
          <p14:tracePt t="55831" x="4343400" y="5235575"/>
          <p14:tracePt t="55848" x="4427538" y="5235575"/>
          <p14:tracePt t="55865" x="4518025" y="5235575"/>
          <p14:tracePt t="55881" x="4602163" y="5235575"/>
          <p14:tracePt t="55898" x="4686300" y="5227638"/>
          <p14:tracePt t="55915" x="4778375" y="5219700"/>
          <p14:tracePt t="55931" x="4860925" y="5219700"/>
          <p14:tracePt t="55948" x="4945063" y="5219700"/>
          <p14:tracePt t="55965" x="5006975" y="5219700"/>
          <p14:tracePt t="55981" x="5013325" y="5211763"/>
          <p14:tracePt t="56295" x="5029200" y="5211763"/>
          <p14:tracePt t="56345" x="5037138" y="5211763"/>
          <p14:tracePt t="56352" x="5067300" y="5227638"/>
          <p14:tracePt t="56364" x="5083175" y="5235575"/>
          <p14:tracePt t="56381" x="5113338" y="5235575"/>
          <p14:tracePt t="56384" x="5135563" y="5235575"/>
          <p14:tracePt t="56398" x="5151438" y="5241925"/>
          <p14:tracePt t="56414" x="5173663" y="5241925"/>
          <p14:tracePt t="56431" x="5197475" y="5241925"/>
          <p14:tracePt t="56447" x="5287963" y="5241925"/>
          <p14:tracePt t="56464" x="5349875" y="5235575"/>
          <p14:tracePt t="56481" x="5380038" y="5235575"/>
          <p14:tracePt t="56497" x="5387975" y="5235575"/>
          <p14:tracePt t="56514" x="5394325" y="5235575"/>
          <p14:tracePt t="56531" x="5426075" y="5235575"/>
          <p14:tracePt t="56547" x="5478463" y="5219700"/>
          <p14:tracePt t="56564" x="5554663" y="5203825"/>
          <p14:tracePt t="56581" x="5622925" y="5189538"/>
          <p14:tracePt t="56598" x="5676900" y="5189538"/>
          <p14:tracePt t="56614" x="5692775" y="5189538"/>
          <p14:tracePt t="56648" x="5699125" y="5181600"/>
          <p14:tracePt t="56664" x="5715000" y="5181600"/>
          <p14:tracePt t="56681" x="5761038" y="5173663"/>
          <p14:tracePt t="56697" x="5813425" y="5165725"/>
          <p14:tracePt t="56714" x="5867400" y="5151438"/>
          <p14:tracePt t="56731" x="5913438" y="5143500"/>
          <p14:tracePt t="56747" x="5927725" y="5143500"/>
          <p14:tracePt t="56764" x="5935663" y="5143500"/>
          <p14:tracePt t="56781" x="5951538" y="5135563"/>
          <p14:tracePt t="56797" x="5959475" y="5135563"/>
          <p14:tracePt t="56814" x="5989638" y="5135563"/>
          <p14:tracePt t="56831" x="6027738" y="5135563"/>
          <p14:tracePt t="56848" x="6049963" y="5135563"/>
          <p14:tracePt t="56864" x="6080125" y="5135563"/>
          <p14:tracePt t="56881" x="6096000" y="5127625"/>
          <p14:tracePt t="56898" x="6111875" y="5127625"/>
          <p14:tracePt t="56914" x="6126163" y="5127625"/>
          <p14:tracePt t="56931" x="6142038" y="5127625"/>
          <p14:tracePt t="56947" x="6149975" y="5127625"/>
          <p14:tracePt t="56964" x="6156325" y="5121275"/>
          <p14:tracePt t="56981" x="6164263" y="5121275"/>
          <p14:tracePt t="57007" x="6180138" y="5121275"/>
          <p14:tracePt t="57024" x="6188075" y="5121275"/>
          <p14:tracePt t="57040" x="6194425" y="5121275"/>
          <p14:tracePt t="57048" x="6202363" y="5121275"/>
          <p14:tracePt t="57064" x="6210300" y="5121275"/>
          <p14:tracePt t="57080" x="6232525" y="5121275"/>
          <p14:tracePt t="57097" x="6264275" y="5127625"/>
          <p14:tracePt t="57114" x="6278563" y="5127625"/>
          <p14:tracePt t="57130" x="6294438" y="5135563"/>
          <p14:tracePt t="57147" x="6332538" y="5143500"/>
          <p14:tracePt t="57164" x="6354763" y="5151438"/>
          <p14:tracePt t="57180" x="6384925" y="5159375"/>
          <p14:tracePt t="57197" x="6408738" y="5159375"/>
          <p14:tracePt t="57214" x="6423025" y="5159375"/>
          <p14:tracePt t="57230" x="6430963" y="5159375"/>
          <p14:tracePt t="57247" x="6438900" y="5159375"/>
          <p14:tracePt t="57264" x="6469063" y="5165725"/>
          <p14:tracePt t="57281" x="6492875" y="5165725"/>
          <p14:tracePt t="57298" x="6499225" y="5165725"/>
          <p14:tracePt t="57314" x="6515100" y="5165725"/>
          <p14:tracePt t="57330" x="6553200" y="5165725"/>
          <p14:tracePt t="57348" x="6583363" y="5173663"/>
          <p14:tracePt t="57364" x="6607175" y="5173663"/>
          <p14:tracePt t="57380" x="6629400" y="5181600"/>
          <p14:tracePt t="57399" x="6637338" y="5181600"/>
          <p14:tracePt t="57413" x="6637338" y="5189538"/>
          <p14:tracePt t="57431" x="6659563" y="5189538"/>
          <p14:tracePt t="57447" x="6689725" y="5189538"/>
          <p14:tracePt t="57463" x="6735763" y="5197475"/>
          <p14:tracePt t="57480" x="6759575" y="5203825"/>
          <p14:tracePt t="57497" x="6765925" y="5203825"/>
          <p14:tracePt t="57513" x="6789738" y="5203825"/>
          <p14:tracePt t="57530" x="6819900" y="5203825"/>
          <p14:tracePt t="57546" x="6842125" y="5203825"/>
          <p14:tracePt t="57563" x="6858000" y="5203825"/>
          <p14:tracePt t="57579" x="6865938" y="5203825"/>
          <p14:tracePt t="57596" x="6880225" y="5203825"/>
          <p14:tracePt t="57613" x="6904038" y="5203825"/>
          <p14:tracePt t="57629" x="6934200" y="5203825"/>
          <p14:tracePt t="57646" x="6956425" y="5203825"/>
          <p14:tracePt t="57663" x="6980238" y="5203825"/>
          <p14:tracePt t="57679" x="6994525" y="5203825"/>
          <p14:tracePt t="57696" x="7002463" y="5203825"/>
          <p14:tracePt t="57713" x="7010400" y="5203825"/>
          <p14:tracePt t="57729" x="7026275" y="5203825"/>
          <p14:tracePt t="57746" x="7032625" y="5203825"/>
          <p14:tracePt t="57763" x="7040563" y="5211763"/>
          <p14:tracePt t="57779" x="7048500" y="5211763"/>
          <p14:tracePt t="57813" x="7056438" y="5211763"/>
          <p14:tracePt t="57839" x="7070725" y="5211763"/>
          <p14:tracePt t="57871" x="7070725" y="5219700"/>
          <p14:tracePt t="58378" x="7056438" y="5219700"/>
          <p14:tracePt t="58406" x="7048500" y="5219700"/>
          <p14:tracePt t="58415" x="7040563" y="5219700"/>
          <p14:tracePt t="58422" x="7032625" y="5219700"/>
          <p14:tracePt t="58431" x="7018338" y="5219700"/>
          <p14:tracePt t="58462" x="7010400" y="5219700"/>
          <p14:tracePt t="58494" x="7002463" y="5219700"/>
          <p14:tracePt t="58503" x="6994525" y="5219700"/>
          <p14:tracePt t="58512" x="6972300" y="5219700"/>
          <p14:tracePt t="58529" x="6911975" y="5219700"/>
          <p14:tracePt t="58545" x="6873875" y="5219700"/>
          <p14:tracePt t="58562" x="6797675" y="5219700"/>
          <p14:tracePt t="58579" x="6667500" y="5197475"/>
          <p14:tracePt t="58596" x="6553200" y="5173663"/>
          <p14:tracePt t="58612" x="6423025" y="5165725"/>
          <p14:tracePt t="58629" x="6210300" y="5151438"/>
          <p14:tracePt t="58646" x="5943600" y="5151438"/>
          <p14:tracePt t="58662" x="5722938" y="5143500"/>
          <p14:tracePt t="58679" x="5470525" y="5143500"/>
          <p14:tracePt t="58695" x="5318125" y="5127625"/>
          <p14:tracePt t="58712" x="5051425" y="5151438"/>
          <p14:tracePt t="58729" x="4838700" y="5181600"/>
          <p14:tracePt t="58745" x="4511675" y="5227638"/>
          <p14:tracePt t="58762" x="4160838" y="5265738"/>
          <p14:tracePt t="58778" x="3779838" y="5273675"/>
          <p14:tracePt t="58795" x="3611563" y="5287963"/>
          <p14:tracePt t="58812" x="3451225" y="5303838"/>
          <p14:tracePt t="58829" x="3322638" y="5318125"/>
          <p14:tracePt t="58845" x="3154363" y="5334000"/>
          <p14:tracePt t="58862" x="2895600" y="5394325"/>
          <p14:tracePt t="58879" x="2819400" y="5410200"/>
          <p14:tracePt t="58881" x="2720975" y="5432425"/>
          <p14:tracePt t="58895" x="2544763" y="5464175"/>
          <p14:tracePt t="58912" x="2430463" y="5486400"/>
          <p14:tracePt t="58929" x="2308225" y="5494338"/>
          <p14:tracePt t="58945" x="2209800" y="5494338"/>
          <p14:tracePt t="58962" x="2095500" y="5494338"/>
          <p14:tracePt t="58979" x="2003425" y="5516563"/>
          <p14:tracePt t="58995" x="1882775" y="5532438"/>
          <p14:tracePt t="59012" x="1760538" y="5532438"/>
          <p14:tracePt t="59029" x="1676400" y="5540375"/>
          <p14:tracePt t="59045" x="1630363" y="5562600"/>
          <p14:tracePt t="59062" x="1577975" y="5570538"/>
          <p14:tracePt t="59078" x="1546225" y="5584825"/>
          <p14:tracePt t="59095" x="1508125" y="5608638"/>
          <p14:tracePt t="59112" x="1493838" y="5622925"/>
          <p14:tracePt t="59129" x="1477963" y="5638800"/>
          <p14:tracePt t="59162" x="1463675" y="5646738"/>
          <p14:tracePt t="59178" x="1455738" y="5661025"/>
          <p14:tracePt t="59195" x="1425575" y="5684838"/>
          <p14:tracePt t="59212" x="1409700" y="5699125"/>
          <p14:tracePt t="59228" x="1363663" y="5722938"/>
          <p14:tracePt t="59245" x="1341438" y="5737225"/>
          <p14:tracePt t="59262" x="1317625" y="5753100"/>
          <p14:tracePt t="59279" x="1311275" y="5753100"/>
          <p14:tracePt t="59296" x="1295400" y="5761038"/>
          <p14:tracePt t="59882" x="1303338" y="5761038"/>
          <p14:tracePt t="59888" x="1317625" y="5761038"/>
          <p14:tracePt t="59897" x="1325563" y="5761038"/>
          <p14:tracePt t="59911" x="1349375" y="5761038"/>
          <p14:tracePt t="59928" x="1387475" y="5761038"/>
          <p14:tracePt t="59945" x="1401763" y="5753100"/>
          <p14:tracePt t="59961" x="1447800" y="5753100"/>
          <p14:tracePt t="59978" x="1493838" y="5737225"/>
          <p14:tracePt t="59995" x="1524000" y="5737225"/>
          <p14:tracePt t="60011" x="1562100" y="5730875"/>
          <p14:tracePt t="60028" x="1592263" y="5730875"/>
          <p14:tracePt t="60045" x="1608138" y="5730875"/>
          <p14:tracePt t="60061" x="1616075" y="5730875"/>
          <p14:tracePt t="60078" x="1622425" y="5730875"/>
          <p14:tracePt t="60095" x="1630363" y="5730875"/>
          <p14:tracePt t="60111" x="1638300" y="5730875"/>
          <p14:tracePt t="60136" x="1646238" y="5730875"/>
          <p14:tracePt t="60160" x="1654175" y="5730875"/>
          <p14:tracePt t="60176" x="1668463" y="5730875"/>
          <p14:tracePt t="60200" x="1676400" y="5730875"/>
          <p14:tracePt t="60297" x="1684338" y="5730875"/>
          <p14:tracePt t="60304" x="1692275" y="5730875"/>
          <p14:tracePt t="60313" x="1706563" y="5730875"/>
          <p14:tracePt t="60328" x="1722438" y="5730875"/>
          <p14:tracePt t="60344" x="1752600" y="5730875"/>
          <p14:tracePt t="60361" x="1798638" y="5722938"/>
          <p14:tracePt t="60378" x="1844675" y="5722938"/>
          <p14:tracePt t="60395" x="1889125" y="5722938"/>
          <p14:tracePt t="60411" x="1912938" y="5722938"/>
          <p14:tracePt t="60428" x="1935163" y="5722938"/>
          <p14:tracePt t="60444" x="1973263" y="5722938"/>
          <p14:tracePt t="60461" x="2003425" y="5722938"/>
          <p14:tracePt t="60477" x="2049463" y="5722938"/>
          <p14:tracePt t="60495" x="2073275" y="5722938"/>
          <p14:tracePt t="60511" x="2087563" y="5722938"/>
          <p14:tracePt t="60528" x="2111375" y="5722938"/>
          <p14:tracePt t="60744" x="2125663" y="5730875"/>
          <p14:tracePt t="60752" x="2133600" y="5730875"/>
          <p14:tracePt t="60760" x="2155825" y="5737225"/>
          <p14:tracePt t="60777" x="2217738" y="5745163"/>
          <p14:tracePt t="60794" x="2339975" y="5753100"/>
          <p14:tracePt t="60811" x="2492375" y="5753100"/>
          <p14:tracePt t="60828" x="2620963" y="5761038"/>
          <p14:tracePt t="60844" x="2727325" y="5761038"/>
          <p14:tracePt t="60860" x="2781300" y="5761038"/>
          <p14:tracePt t="60877" x="2827338" y="5761038"/>
          <p14:tracePt t="60879" x="2835275" y="5761038"/>
          <p14:tracePt t="60894" x="2841625" y="5768975"/>
          <p14:tracePt t="60910" x="2911475" y="5768975"/>
          <p14:tracePt t="60927" x="2979738" y="5783263"/>
          <p14:tracePt t="60943" x="3017838" y="5783263"/>
          <p14:tracePt t="60960" x="3040063" y="5783263"/>
          <p14:tracePt t="60977" x="3048000" y="5783263"/>
          <p14:tracePt t="60994" x="3063875" y="5783263"/>
          <p14:tracePt t="61010" x="3086100" y="5783263"/>
          <p14:tracePt t="61027" x="3116263" y="5783263"/>
          <p14:tracePt t="61044" x="3162300" y="5783263"/>
          <p14:tracePt t="61060" x="3222625" y="5783263"/>
          <p14:tracePt t="61077" x="3292475" y="5783263"/>
          <p14:tracePt t="61094" x="3336925" y="5783263"/>
          <p14:tracePt t="61111" x="3406775" y="5783263"/>
          <p14:tracePt t="61127" x="3482975" y="5783263"/>
          <p14:tracePt t="61143" x="3603625" y="5791200"/>
          <p14:tracePt t="61161" x="3649663" y="5791200"/>
          <p14:tracePt t="61177" x="3673475" y="5791200"/>
          <p14:tracePt t="61194" x="3687763" y="5791200"/>
          <p14:tracePt t="61210" x="3695700" y="5791200"/>
          <p14:tracePt t="61227" x="3717925" y="5791200"/>
          <p14:tracePt t="61243" x="3741738" y="5791200"/>
          <p14:tracePt t="61260" x="3787775" y="5783263"/>
          <p14:tracePt t="61277" x="3810000" y="5783263"/>
          <p14:tracePt t="61293" x="3832225" y="5783263"/>
          <p14:tracePt t="61310" x="3840163" y="5783263"/>
          <p14:tracePt t="61328" x="3848100" y="5783263"/>
          <p14:tracePt t="61344" x="3878263" y="5775325"/>
          <p14:tracePt t="61360" x="3916363" y="5775325"/>
          <p14:tracePt t="61377" x="3932238" y="5775325"/>
          <p14:tracePt t="61393" x="3962400" y="5775325"/>
          <p14:tracePt t="61410" x="3978275" y="5775325"/>
          <p14:tracePt t="61427" x="3992563" y="5775325"/>
          <p14:tracePt t="61443" x="4022725" y="5775325"/>
          <p14:tracePt t="61460" x="4038600" y="5775325"/>
          <p14:tracePt t="61476" x="4076700" y="5775325"/>
          <p14:tracePt t="61493" x="4106863" y="5775325"/>
          <p14:tracePt t="61510" x="4114800" y="5775325"/>
          <p14:tracePt t="61526" x="4130675" y="5775325"/>
          <p14:tracePt t="61543" x="4152900" y="5775325"/>
          <p14:tracePt t="61560" x="4168775" y="5775325"/>
          <p14:tracePt t="61577" x="4183063" y="5775325"/>
          <p14:tracePt t="61593" x="4198938" y="5768975"/>
          <p14:tracePt t="61610" x="4206875" y="5768975"/>
          <p14:tracePt t="61627" x="4221163" y="5768975"/>
          <p14:tracePt t="61643" x="4244975" y="5768975"/>
          <p14:tracePt t="61660" x="4251325" y="5761038"/>
          <p14:tracePt t="61676" x="4259263" y="5761038"/>
          <p14:tracePt t="61693" x="4275138" y="5761038"/>
          <p14:tracePt t="61710" x="4283075" y="5761038"/>
          <p14:tracePt t="61727" x="4289425" y="5761038"/>
          <p14:tracePt t="61743" x="4297363" y="5761038"/>
          <p14:tracePt t="61760" x="4313238" y="5761038"/>
          <p14:tracePt t="61776" x="4335463" y="5761038"/>
          <p14:tracePt t="61793" x="4351338" y="5761038"/>
          <p14:tracePt t="61810" x="4373563" y="5761038"/>
          <p14:tracePt t="61826" x="4389438" y="5761038"/>
          <p14:tracePt t="61843" x="4411663" y="5761038"/>
          <p14:tracePt t="61860" x="4441825" y="5761038"/>
          <p14:tracePt t="61877" x="4479925" y="5761038"/>
          <p14:tracePt t="61880" x="4511675" y="5768975"/>
          <p14:tracePt t="61893" x="4533900" y="5775325"/>
          <p14:tracePt t="61911" x="4556125" y="5775325"/>
          <p14:tracePt t="61943" x="4564063" y="5783263"/>
          <p14:tracePt t="61959" x="4572000" y="5783263"/>
          <p14:tracePt t="61976" x="4579938" y="5791200"/>
          <p14:tracePt t="61993" x="4579938" y="5799138"/>
          <p14:tracePt t="62009" x="4610100" y="5799138"/>
          <p14:tracePt t="62026" x="4670425" y="5799138"/>
          <p14:tracePt t="62043" x="4724400" y="5799138"/>
          <p14:tracePt t="62059" x="4778375" y="5791200"/>
          <p14:tracePt t="62076" x="4830763" y="5791200"/>
          <p14:tracePt t="62330" x="4822825" y="5791200"/>
          <p14:tracePt t="62337" x="4816475" y="5791200"/>
          <p14:tracePt t="62345" x="4808538" y="5791200"/>
          <p14:tracePt t="62360" x="4778375" y="5791200"/>
          <p14:tracePt t="62376" x="4746625" y="5791200"/>
          <p14:tracePt t="62393" x="4724400" y="5783263"/>
          <p14:tracePt t="62416" x="4740275" y="5791200"/>
          <p14:tracePt t="62426" x="4746625" y="5791200"/>
          <p14:tracePt t="62443" x="4770438" y="5799138"/>
          <p14:tracePt t="62459" x="4800600" y="5807075"/>
          <p14:tracePt t="62476" x="4830763" y="5807075"/>
          <p14:tracePt t="62492" x="4884738" y="5807075"/>
          <p14:tracePt t="62509" x="4922838" y="5813425"/>
          <p14:tracePt t="62526" x="4945063" y="5829300"/>
          <p14:tracePt t="62543" x="4975225" y="5829300"/>
          <p14:tracePt t="62559" x="5006975" y="5829300"/>
          <p14:tracePt t="62576" x="5059363" y="5829300"/>
          <p14:tracePt t="62593" x="5083175" y="5829300"/>
          <p14:tracePt t="62610" x="5097463" y="5829300"/>
          <p14:tracePt t="62627" x="5127625" y="5829300"/>
          <p14:tracePt t="62643" x="5151438" y="5829300"/>
          <p14:tracePt t="62659" x="5159375" y="5829300"/>
          <p14:tracePt t="62676" x="5189538" y="5821363"/>
          <p14:tracePt t="62693" x="5219700" y="5813425"/>
          <p14:tracePt t="62709" x="5265738" y="5813425"/>
          <p14:tracePt t="62726" x="5303838" y="5813425"/>
          <p14:tracePt t="62742" x="5364163" y="5813425"/>
          <p14:tracePt t="62759" x="5410200" y="5807075"/>
          <p14:tracePt t="62776" x="5440363" y="5799138"/>
          <p14:tracePt t="62792" x="5448300" y="5799138"/>
          <p14:tracePt t="62864" x="5464175" y="5799138"/>
          <p14:tracePt t="62882" x="5478463" y="5791200"/>
          <p14:tracePt t="62888" x="5486400" y="5791200"/>
          <p14:tracePt t="62897" x="5494338" y="5791200"/>
          <p14:tracePt t="62909" x="5502275" y="5791200"/>
          <p14:tracePt t="62925" x="5516563" y="5791200"/>
          <p14:tracePt t="62944" x="5532438" y="5783263"/>
          <p14:tracePt t="62961" x="5540375" y="5783263"/>
          <p14:tracePt t="62975" x="5554663" y="5775325"/>
          <p14:tracePt t="62992" x="5578475" y="5775325"/>
          <p14:tracePt t="63009" x="5600700" y="5775325"/>
          <p14:tracePt t="63025" x="5622925" y="5775325"/>
          <p14:tracePt t="63042" x="5661025" y="5768975"/>
          <p14:tracePt t="63059" x="5692775" y="5761038"/>
          <p14:tracePt t="63075" x="5730875" y="5761038"/>
          <p14:tracePt t="63092" x="5783263" y="5761038"/>
          <p14:tracePt t="63109" x="5821363" y="5761038"/>
          <p14:tracePt t="63125" x="5851525" y="5753100"/>
          <p14:tracePt t="63142" x="5883275" y="5753100"/>
          <p14:tracePt t="63159" x="5897563" y="5753100"/>
          <p14:tracePt t="63175" x="5905500" y="5753100"/>
          <p14:tracePt t="63208" x="5913438" y="5753100"/>
          <p14:tracePt t="63264" x="5921375" y="5753100"/>
          <p14:tracePt t="63280" x="5927725" y="5753100"/>
          <p14:tracePt t="63296" x="5943600" y="5753100"/>
          <p14:tracePt t="63305" x="5959475" y="5753100"/>
          <p14:tracePt t="63314" x="5989638" y="5753100"/>
          <p14:tracePt t="63325" x="6011863" y="5753100"/>
          <p14:tracePt t="63342" x="6065838" y="5737225"/>
          <p14:tracePt t="63359" x="6103938" y="5737225"/>
          <p14:tracePt t="63375" x="6126163" y="5737225"/>
          <p14:tracePt t="63392" x="6142038" y="5737225"/>
          <p14:tracePt t="63441" x="6149975" y="5737225"/>
          <p14:tracePt t="64441" x="6164263" y="5730875"/>
          <p14:tracePt t="64449" x="6180138" y="5730875"/>
          <p14:tracePt t="64458" x="6194425" y="5730875"/>
          <p14:tracePt t="64475" x="6210300" y="5722938"/>
          <p14:tracePt t="64491" x="6226175" y="5722938"/>
          <p14:tracePt t="64524" x="6232525" y="5722938"/>
          <p14:tracePt t="64541" x="6240463" y="5722938"/>
          <p14:tracePt t="64577" x="6248400" y="5722938"/>
          <p14:tracePt t="64617" x="6256338" y="5722938"/>
          <p14:tracePt t="64633" x="6264275" y="5722938"/>
          <p14:tracePt t="64642" x="6270625" y="5722938"/>
          <p14:tracePt t="64648" x="6278563" y="5722938"/>
          <p14:tracePt t="82784" x="0" y="0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66738" y="1752600"/>
            <a:ext cx="8253412" cy="4267200"/>
          </a:xfrm>
        </p:spPr>
        <p:txBody>
          <a:bodyPr/>
          <a:lstStyle/>
          <a:p>
            <a:pPr algn="just" eaLnBrk="1" hangingPunct="1">
              <a:spcBef>
                <a:spcPct val="50000"/>
              </a:spcBef>
              <a:buClrTx/>
              <a:buFont typeface="Wingdings" panose="05000000000000000000" pitchFamily="2" charset="2"/>
              <a:buNone/>
              <a:defRPr/>
            </a:pPr>
            <a:r>
              <a:rPr lang="en-US" altLang="zh-CN" sz="2400" b="1" dirty="0">
                <a:solidFill>
                  <a:srgbClr val="0070C0"/>
                </a:solidFill>
                <a:latin typeface="Times New Roman" panose="02020603050405020304" pitchFamily="18" charset="0"/>
              </a:rPr>
              <a:t>1</a:t>
            </a:r>
            <a:r>
              <a:rPr lang="zh-CN" altLang="en-US" sz="2400" b="1" dirty="0" smtClean="0">
                <a:solidFill>
                  <a:srgbClr val="0070C0"/>
                </a:solidFill>
                <a:latin typeface="Times New Roman" panose="02020603050405020304" pitchFamily="18" charset="0"/>
              </a:rPr>
              <a:t>、模块化的程序设计方法</a:t>
            </a:r>
            <a:endParaRPr lang="en-US" altLang="zh-CN" sz="2400" b="1" dirty="0" smtClean="0">
              <a:solidFill>
                <a:srgbClr val="0070C0"/>
              </a:solidFill>
              <a:latin typeface="Times New Roman" panose="02020603050405020304" pitchFamily="18" charset="0"/>
            </a:endParaRPr>
          </a:p>
          <a:p>
            <a:pPr algn="just" eaLnBrk="1" hangingPunct="1">
              <a:spcBef>
                <a:spcPct val="50000"/>
              </a:spcBef>
              <a:buClrTx/>
              <a:buFont typeface="Wingdings" panose="05000000000000000000" pitchFamily="2" charset="2"/>
              <a:buNone/>
              <a:defRPr/>
            </a:pPr>
            <a:r>
              <a:rPr lang="en-US" altLang="zh-CN" sz="2400" b="1" dirty="0" smtClean="0">
                <a:solidFill>
                  <a:srgbClr val="0070C0"/>
                </a:solidFill>
                <a:latin typeface="Times New Roman" panose="02020603050405020304" pitchFamily="18" charset="0"/>
              </a:rPr>
              <a:t>2</a:t>
            </a:r>
            <a:r>
              <a:rPr lang="zh-CN" altLang="en-US" sz="2400" b="1" dirty="0" smtClean="0">
                <a:solidFill>
                  <a:srgbClr val="0070C0"/>
                </a:solidFill>
                <a:latin typeface="Times New Roman" panose="02020603050405020304" pitchFamily="18" charset="0"/>
              </a:rPr>
              <a:t>）划分模块的原则</a:t>
            </a:r>
            <a:endParaRPr lang="en-US" altLang="zh-CN" sz="2400" b="1" dirty="0" smtClean="0">
              <a:solidFill>
                <a:srgbClr val="0070C0"/>
              </a:solidFill>
              <a:latin typeface="Times New Roman" panose="02020603050405020304" pitchFamily="18" charset="0"/>
            </a:endParaRPr>
          </a:p>
          <a:p>
            <a:pPr>
              <a:lnSpc>
                <a:spcPct val="130000"/>
              </a:lnSpc>
              <a:defRPr/>
            </a:pPr>
            <a:r>
              <a:rPr lang="zh-CN" altLang="en-US" sz="2400" b="1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每个模块应具有独立的功能，能产生一个明确的结果，即单模块的功能</a:t>
            </a:r>
            <a:r>
              <a:rPr lang="zh-CN" altLang="en-US" sz="2400" b="1" dirty="0" smtClean="0">
                <a:solidFill>
                  <a:srgbClr val="C00000"/>
                </a:solidFill>
              </a:rPr>
              <a:t>高内聚性</a:t>
            </a:r>
            <a:r>
              <a:rPr lang="zh-CN" altLang="en-US" sz="2400" b="1" dirty="0" smtClean="0"/>
              <a:t>。</a:t>
            </a:r>
          </a:p>
          <a:p>
            <a:pPr>
              <a:lnSpc>
                <a:spcPct val="130000"/>
              </a:lnSpc>
              <a:defRPr/>
            </a:pPr>
            <a:r>
              <a:rPr lang="zh-CN" altLang="en-US" sz="2400" b="1" dirty="0" smtClean="0">
                <a:solidFill>
                  <a:srgbClr val="00B0F0"/>
                </a:solidFill>
              </a:rPr>
              <a:t>模块之间的控制耦合应尽量简单，数据耦合应尽量少，即模块间的</a:t>
            </a:r>
            <a:r>
              <a:rPr lang="zh-CN" altLang="en-US" sz="2400" b="1" dirty="0" smtClean="0">
                <a:solidFill>
                  <a:srgbClr val="0070C0"/>
                </a:solidFill>
              </a:rPr>
              <a:t>低耦合性</a:t>
            </a:r>
            <a:r>
              <a:rPr lang="zh-CN" altLang="en-US" sz="2400" b="1" dirty="0" smtClean="0">
                <a:solidFill>
                  <a:srgbClr val="00B0F0"/>
                </a:solidFill>
              </a:rPr>
              <a:t>。控制耦合是指模块进入和退出的条件及方式，数据耦合是指模块间的信息交换方式、交换量的多少及交换频繁程度。</a:t>
            </a:r>
          </a:p>
          <a:p>
            <a:pPr>
              <a:lnSpc>
                <a:spcPct val="130000"/>
              </a:lnSpc>
              <a:defRPr/>
            </a:pPr>
            <a:r>
              <a:rPr lang="zh-CN" altLang="en-US" sz="2400" b="1" dirty="0" smtClean="0">
                <a:solidFill>
                  <a:srgbClr val="92D050"/>
                </a:solidFill>
              </a:rPr>
              <a:t>模块</a:t>
            </a:r>
            <a:r>
              <a:rPr lang="zh-CN" altLang="en-US" sz="2400" b="1" dirty="0" smtClean="0">
                <a:solidFill>
                  <a:srgbClr val="00B050"/>
                </a:solidFill>
              </a:rPr>
              <a:t>长度适中</a:t>
            </a:r>
            <a:r>
              <a:rPr lang="zh-CN" altLang="en-US" sz="2400" b="1" dirty="0" smtClean="0">
                <a:solidFill>
                  <a:srgbClr val="92D050"/>
                </a:solidFill>
              </a:rPr>
              <a:t>。模块含</a:t>
            </a:r>
            <a:r>
              <a:rPr lang="en-US" altLang="zh-CN" sz="2400" b="1" dirty="0" smtClean="0">
                <a:solidFill>
                  <a:srgbClr val="92D050"/>
                </a:solidFill>
              </a:rPr>
              <a:t>20</a:t>
            </a:r>
            <a:r>
              <a:rPr lang="zh-CN" altLang="en-US" sz="2400" b="1" dirty="0" smtClean="0">
                <a:solidFill>
                  <a:srgbClr val="92D050"/>
                </a:solidFill>
              </a:rPr>
              <a:t>～</a:t>
            </a:r>
            <a:r>
              <a:rPr lang="en-US" altLang="zh-CN" sz="2400" b="1" dirty="0" smtClean="0">
                <a:solidFill>
                  <a:srgbClr val="92D050"/>
                </a:solidFill>
              </a:rPr>
              <a:t>100</a:t>
            </a:r>
            <a:r>
              <a:rPr lang="zh-CN" altLang="en-US" sz="2400" b="1" dirty="0" smtClean="0">
                <a:solidFill>
                  <a:srgbClr val="92D050"/>
                </a:solidFill>
              </a:rPr>
              <a:t>条指令较合适。</a:t>
            </a:r>
          </a:p>
          <a:p>
            <a:pPr algn="just" eaLnBrk="1" hangingPunct="1">
              <a:spcBef>
                <a:spcPct val="50000"/>
              </a:spcBef>
              <a:buClrTx/>
              <a:buFont typeface="Wingdings" panose="05000000000000000000" pitchFamily="2" charset="2"/>
              <a:buNone/>
              <a:defRPr/>
            </a:pPr>
            <a:endParaRPr lang="en-US" altLang="zh-CN" sz="2400" b="1" dirty="0" smtClean="0">
              <a:solidFill>
                <a:srgbClr val="0070C0"/>
              </a:solidFill>
              <a:latin typeface="Times New Roman" panose="02020603050405020304" pitchFamily="18" charset="0"/>
            </a:endParaRP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 bwMode="auto">
          <a:xfrm>
            <a:off x="285750" y="785813"/>
            <a:ext cx="8001000" cy="7350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eaLnBrk="1" hangingPunct="1">
              <a:defRPr/>
            </a:pPr>
            <a:r>
              <a:rPr lang="en-US" altLang="zh-CN" sz="2800" kern="0" dirty="0">
                <a:solidFill>
                  <a:schemeClr val="tx2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4</a:t>
            </a:r>
            <a:r>
              <a:rPr lang="zh-CN" altLang="en-US" sz="2800" kern="0" dirty="0">
                <a:solidFill>
                  <a:schemeClr val="tx2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.</a:t>
            </a:r>
            <a:r>
              <a:rPr lang="en-US" altLang="zh-CN" sz="2800" kern="0" dirty="0">
                <a:solidFill>
                  <a:schemeClr val="tx2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2.2</a:t>
            </a:r>
            <a:r>
              <a:rPr lang="zh-CN" altLang="en-US" sz="2800" kern="0" dirty="0">
                <a:solidFill>
                  <a:schemeClr val="tx2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  编程的方法和技巧</a:t>
            </a:r>
          </a:p>
        </p:txBody>
      </p:sp>
      <p:sp>
        <p:nvSpPr>
          <p:cNvPr id="38916" name="Rectangle 2"/>
          <p:cNvSpPr>
            <a:spLocks noGrp="1" noChangeArrowheads="1"/>
          </p:cNvSpPr>
          <p:nvPr>
            <p:ph type="title"/>
          </p:nvPr>
        </p:nvSpPr>
        <p:spPr>
          <a:xfrm>
            <a:off x="285750" y="285750"/>
            <a:ext cx="8001000" cy="735013"/>
          </a:xfrm>
        </p:spPr>
        <p:txBody>
          <a:bodyPr/>
          <a:lstStyle/>
          <a:p>
            <a:r>
              <a:rPr lang="en-US" altLang="zh-CN" sz="3600" smtClean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4</a:t>
            </a:r>
            <a:r>
              <a:rPr lang="zh-CN" altLang="en-US" sz="3600" smtClean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.</a:t>
            </a:r>
            <a:r>
              <a:rPr lang="en-US" altLang="zh-CN" sz="3600" smtClean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zh-CN" altLang="en-US" sz="3600" smtClean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 编程的步骤、方法和技巧</a:t>
            </a:r>
          </a:p>
        </p:txBody>
      </p:sp>
      <p:pic>
        <p:nvPicPr>
          <p:cNvPr id="38917" name="Picture 2" descr="c:\documents and settings\ibm\application data\360se6\User Data\temp\01300000323145123029807175635_s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8125" y="142875"/>
            <a:ext cx="1071563" cy="1071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879"/>
    </mc:Choice>
    <mc:Fallback>
      <p:transition spd="slow" advTm="658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10" x="4594225" y="3763963"/>
          <p14:tracePt t="622" x="4572000" y="3725863"/>
          <p14:tracePt t="632" x="4556125" y="3695700"/>
          <p14:tracePt t="639" x="4541838" y="3641725"/>
          <p14:tracePt t="656" x="4533900" y="3565525"/>
          <p14:tracePt t="673" x="4525963" y="3489325"/>
          <p14:tracePt t="690" x="4525963" y="3467100"/>
          <p14:tracePt t="706" x="4525963" y="3459163"/>
          <p14:tracePt t="740" x="4511675" y="3451225"/>
          <p14:tracePt t="756" x="4487863" y="3444875"/>
          <p14:tracePt t="773" x="4465638" y="3436938"/>
          <p14:tracePt t="789" x="4449763" y="3429000"/>
          <p14:tracePt t="806" x="4419600" y="3429000"/>
          <p14:tracePt t="823" x="4411663" y="3429000"/>
          <p14:tracePt t="858" x="4403725" y="3429000"/>
          <p14:tracePt t="873" x="4397375" y="3429000"/>
          <p14:tracePt t="889" x="4373563" y="3429000"/>
          <p14:tracePt t="923" x="4365625" y="3429000"/>
          <p14:tracePt t="1122" x="4351338" y="3413125"/>
          <p14:tracePt t="1131" x="4327525" y="3406775"/>
          <p14:tracePt t="1140" x="4327525" y="3398838"/>
          <p14:tracePt t="1156" x="4321175" y="3382963"/>
          <p14:tracePt t="1173" x="4313238" y="3375025"/>
          <p14:tracePt t="1189" x="4313238" y="3360738"/>
          <p14:tracePt t="1206" x="4313238" y="3352800"/>
          <p14:tracePt t="1222" x="4321175" y="3344863"/>
          <p14:tracePt t="1239" x="4327525" y="3336925"/>
          <p14:tracePt t="1256" x="4327525" y="3322638"/>
          <p14:tracePt t="1272" x="4343400" y="3298825"/>
          <p14:tracePt t="1289" x="4351338" y="3292475"/>
          <p14:tracePt t="1306" x="4359275" y="3268663"/>
          <p14:tracePt t="1322" x="4359275" y="3246438"/>
          <p14:tracePt t="1339" x="4365625" y="3238500"/>
          <p14:tracePt t="1402" x="4365625" y="3230563"/>
          <p14:tracePt t="5859" x="4373563" y="3230563"/>
          <p14:tracePt t="6779" x="4365625" y="3230563"/>
          <p14:tracePt t="7572" x="4351338" y="3238500"/>
          <p14:tracePt t="7580" x="4313238" y="3238500"/>
          <p14:tracePt t="7588" x="4305300" y="3238500"/>
          <p14:tracePt t="7619" x="4297363" y="3246438"/>
          <p14:tracePt t="7627" x="4289425" y="3246438"/>
          <p14:tracePt t="7634" x="4283075" y="3254375"/>
          <p14:tracePt t="7650" x="4267200" y="3260725"/>
          <p14:tracePt t="7667" x="4229100" y="3284538"/>
          <p14:tracePt t="7684" x="4213225" y="3306763"/>
          <p14:tracePt t="7700" x="4198938" y="3330575"/>
          <p14:tracePt t="7717" x="4191000" y="3344863"/>
          <p14:tracePt t="7734" x="4175125" y="3390900"/>
          <p14:tracePt t="7750" x="4175125" y="3436938"/>
          <p14:tracePt t="7767" x="4175125" y="3482975"/>
          <p14:tracePt t="7783" x="4168775" y="3513138"/>
          <p14:tracePt t="7800" x="4168775" y="3535363"/>
          <p14:tracePt t="7817" x="4168775" y="3581400"/>
          <p14:tracePt t="7833" x="4168775" y="3597275"/>
          <p14:tracePt t="7850" x="4168775" y="3619500"/>
          <p14:tracePt t="7867" x="4168775" y="3635375"/>
          <p14:tracePt t="7883" x="4160838" y="3649663"/>
          <p14:tracePt t="7901" x="4160838" y="3673475"/>
          <p14:tracePt t="7917" x="4152900" y="3687763"/>
          <p14:tracePt t="7934" x="4144963" y="3711575"/>
          <p14:tracePt t="7950" x="4137025" y="3741738"/>
          <p14:tracePt t="7967" x="4114800" y="3771900"/>
          <p14:tracePt t="7983" x="4098925" y="3787775"/>
          <p14:tracePt t="8000" x="4068763" y="3802063"/>
          <p14:tracePt t="8018" x="4054475" y="3810000"/>
          <p14:tracePt t="8034" x="4000500" y="3832225"/>
          <p14:tracePt t="8038" x="3978275" y="3832225"/>
          <p14:tracePt t="8051" x="3908425" y="3848100"/>
          <p14:tracePt t="8067" x="3687763" y="3848100"/>
          <p14:tracePt t="8083" x="3589338" y="3863975"/>
          <p14:tracePt t="8101" x="3535363" y="3863975"/>
          <p14:tracePt t="8117" x="3497263" y="3863975"/>
          <p14:tracePt t="8133" x="3467100" y="3863975"/>
          <p14:tracePt t="8150" x="3459163" y="3863975"/>
          <p14:tracePt t="8167" x="3444875" y="3856038"/>
          <p14:tracePt t="8219" x="3436938" y="3856038"/>
          <p14:tracePt t="8237" x="3436938" y="3848100"/>
          <p14:tracePt t="8244" x="3429000" y="3840163"/>
          <p14:tracePt t="8259" x="3421063" y="3832225"/>
          <p14:tracePt t="8267" x="3413125" y="3832225"/>
          <p14:tracePt t="8396" x="3406775" y="3825875"/>
          <p14:tracePt t="8404" x="3390900" y="3810000"/>
          <p14:tracePt t="8420" x="3382963" y="3802063"/>
          <p14:tracePt t="8433" x="3375025" y="3794125"/>
          <p14:tracePt t="8450" x="3368675" y="3779838"/>
          <p14:tracePt t="8467" x="3360738" y="3771900"/>
          <p14:tracePt t="8483" x="3360738" y="3749675"/>
          <p14:tracePt t="8499" x="3360738" y="3741738"/>
          <p14:tracePt t="8532" x="3360738" y="3725863"/>
          <p14:tracePt t="8540" x="3390900" y="3725863"/>
          <p14:tracePt t="8550" x="3421063" y="3717925"/>
          <p14:tracePt t="8566" x="3505200" y="3717925"/>
          <p14:tracePt t="8583" x="3589338" y="3703638"/>
          <p14:tracePt t="8599" x="3641725" y="3703638"/>
          <p14:tracePt t="8616" x="3695700" y="3725863"/>
          <p14:tracePt t="8633" x="3749675" y="3756025"/>
          <p14:tracePt t="8649" x="3856038" y="3810000"/>
          <p14:tracePt t="8666" x="3984625" y="3856038"/>
          <p14:tracePt t="8683" x="4054475" y="3878263"/>
          <p14:tracePt t="8699" x="4106863" y="3878263"/>
          <p14:tracePt t="8716" x="4168775" y="3886200"/>
          <p14:tracePt t="8733" x="4198938" y="3894138"/>
          <p14:tracePt t="8749" x="4237038" y="3908425"/>
          <p14:tracePt t="8766" x="4259263" y="3916363"/>
          <p14:tracePt t="8916" x="4221163" y="3924300"/>
          <p14:tracePt t="8926" x="4168775" y="3924300"/>
          <p14:tracePt t="8933" x="4098925" y="3924300"/>
          <p14:tracePt t="8949" x="4016375" y="3924300"/>
          <p14:tracePt t="8966" x="3908425" y="3924300"/>
          <p14:tracePt t="8983" x="3794125" y="3902075"/>
          <p14:tracePt t="8999" x="3711575" y="3878263"/>
          <p14:tracePt t="9016" x="3619500" y="3840163"/>
          <p14:tracePt t="9033" x="3597275" y="3825875"/>
          <p14:tracePt t="9050" x="3581400" y="3825875"/>
          <p14:tracePt t="9115" x="3581400" y="3817938"/>
          <p14:tracePt t="9123" x="3597275" y="3817938"/>
          <p14:tracePt t="9133" x="3635375" y="3802063"/>
          <p14:tracePt t="9149" x="3703638" y="3794125"/>
          <p14:tracePt t="9166" x="3825875" y="3794125"/>
          <p14:tracePt t="9182" x="3924300" y="3794125"/>
          <p14:tracePt t="9199" x="4030663" y="3794125"/>
          <p14:tracePt t="9216" x="4106863" y="3794125"/>
          <p14:tracePt t="9232" x="4122738" y="3794125"/>
          <p14:tracePt t="9267" x="4092575" y="3794125"/>
          <p14:tracePt t="9283" x="4000500" y="3825875"/>
          <p14:tracePt t="9299" x="3717925" y="3832225"/>
          <p14:tracePt t="9316" x="3482975" y="3794125"/>
          <p14:tracePt t="9332" x="3398838" y="3771900"/>
          <p14:tracePt t="9349" x="3390900" y="3763963"/>
          <p14:tracePt t="9382" x="3429000" y="3756025"/>
          <p14:tracePt t="9399" x="3497263" y="3756025"/>
          <p14:tracePt t="9416" x="3573463" y="3771900"/>
          <p14:tracePt t="9432" x="3635375" y="3779838"/>
          <p14:tracePt t="9449" x="3717925" y="3802063"/>
          <p14:tracePt t="9466" x="3810000" y="3825875"/>
          <p14:tracePt t="9483" x="3894138" y="3840163"/>
          <p14:tracePt t="9499" x="3962400" y="3863975"/>
          <p14:tracePt t="9770" x="3962400" y="3848100"/>
          <p14:tracePt t="9778" x="3962400" y="3840163"/>
          <p14:tracePt t="9787" x="3962400" y="3825875"/>
          <p14:tracePt t="9799" x="3962400" y="3817938"/>
          <p14:tracePt t="9815" x="3962400" y="3787775"/>
          <p14:tracePt t="9832" x="3962400" y="3771900"/>
          <p14:tracePt t="9849" x="3962400" y="3763963"/>
          <p14:tracePt t="9866" x="3954463" y="3763963"/>
          <p14:tracePt t="9882" x="3916363" y="3771900"/>
          <p14:tracePt t="9899" x="3863975" y="3779838"/>
          <p14:tracePt t="9915" x="3832225" y="3787775"/>
          <p14:tracePt t="9932" x="3779838" y="3794125"/>
          <p14:tracePt t="9949" x="3687763" y="3817938"/>
          <p14:tracePt t="9965" x="3573463" y="3832225"/>
          <p14:tracePt t="9982" x="3375025" y="3878263"/>
          <p14:tracePt t="9999" x="3184525" y="3954463"/>
          <p14:tracePt t="10015" x="3001963" y="4054475"/>
          <p14:tracePt t="10032" x="2887663" y="4130675"/>
          <p14:tracePt t="10036" x="2841625" y="4175125"/>
          <p14:tracePt t="10048" x="2835275" y="4198938"/>
          <p14:tracePt t="10066" x="2819400" y="4221163"/>
          <p14:tracePt t="10082" x="2811463" y="4237038"/>
          <p14:tracePt t="10099" x="2803525" y="4267200"/>
          <p14:tracePt t="10115" x="2789238" y="4343400"/>
          <p14:tracePt t="10132" x="2781300" y="4411663"/>
          <p14:tracePt t="10148" x="2781300" y="4479925"/>
          <p14:tracePt t="10165" x="2781300" y="4525963"/>
          <p14:tracePt t="10182" x="2781300" y="4579938"/>
          <p14:tracePt t="10198" x="2789238" y="4648200"/>
          <p14:tracePt t="10215" x="2797175" y="4732338"/>
          <p14:tracePt t="10232" x="2811463" y="4784725"/>
          <p14:tracePt t="10248" x="2811463" y="4808538"/>
          <p14:tracePt t="10354" x="2803525" y="4816475"/>
          <p14:tracePt t="10363" x="2751138" y="4816475"/>
          <p14:tracePt t="10372" x="2689225" y="4816475"/>
          <p14:tracePt t="10382" x="2628900" y="4816475"/>
          <p14:tracePt t="10398" x="2582863" y="4800600"/>
          <p14:tracePt t="10415" x="2574925" y="4800600"/>
          <p14:tracePt t="10484" x="2598738" y="4800600"/>
          <p14:tracePt t="10492" x="2620963" y="4800600"/>
          <p14:tracePt t="10502" x="2651125" y="4800600"/>
          <p14:tracePt t="10515" x="2713038" y="4800600"/>
          <p14:tracePt t="10532" x="3001963" y="4800600"/>
          <p14:tracePt t="10548" x="3322638" y="4822825"/>
          <p14:tracePt t="10565" x="3665538" y="4884738"/>
          <p14:tracePt t="10581" x="3787775" y="4906963"/>
          <p14:tracePt t="10598" x="3810000" y="4922838"/>
          <p14:tracePt t="10644" x="3817938" y="4922838"/>
          <p14:tracePt t="10653" x="3825875" y="4922838"/>
          <p14:tracePt t="10665" x="3832225" y="4922838"/>
          <p14:tracePt t="10681" x="3840163" y="4922838"/>
          <p14:tracePt t="10717" x="3840163" y="4914900"/>
          <p14:tracePt t="10724" x="3794125" y="4906963"/>
          <p14:tracePt t="10732" x="3756025" y="4892675"/>
          <p14:tracePt t="10748" x="3657600" y="4860925"/>
          <p14:tracePt t="10765" x="3603625" y="4860925"/>
          <p14:tracePt t="10781" x="3581400" y="4860925"/>
          <p14:tracePt t="10798" x="3527425" y="4854575"/>
          <p14:tracePt t="10815" x="3421063" y="4846638"/>
          <p14:tracePt t="10831" x="3336925" y="4822825"/>
          <p14:tracePt t="10848" x="3330575" y="4816475"/>
          <p14:tracePt t="10925" x="3336925" y="4816475"/>
          <p14:tracePt t="10932" x="3344863" y="4816475"/>
          <p14:tracePt t="10940" x="3352800" y="4816475"/>
          <p14:tracePt t="10948" x="3390900" y="4816475"/>
          <p14:tracePt t="10964" x="3521075" y="4816475"/>
          <p14:tracePt t="10981" x="3641725" y="4830763"/>
          <p14:tracePt t="10997" x="3673475" y="4838700"/>
          <p14:tracePt t="11014" x="3679825" y="4838700"/>
          <p14:tracePt t="11047" x="3657600" y="4838700"/>
          <p14:tracePt t="11064" x="3641725" y="4838700"/>
          <p14:tracePt t="11516" x="3619500" y="4822825"/>
          <p14:tracePt t="11524" x="3603625" y="4792663"/>
          <p14:tracePt t="11535" x="3603625" y="4770438"/>
          <p14:tracePt t="11549" x="3589338" y="4762500"/>
          <p14:tracePt t="11828" x="3589338" y="4754563"/>
          <p14:tracePt t="11836" x="3581400" y="4754563"/>
          <p14:tracePt t="11847" x="3573463" y="4754563"/>
          <p14:tracePt t="11864" x="3551238" y="4754563"/>
          <p14:tracePt t="11880" x="3543300" y="4754563"/>
          <p14:tracePt t="11897" x="3527425" y="4754563"/>
          <p14:tracePt t="11913" x="3535363" y="4746625"/>
          <p14:tracePt t="11931" x="3543300" y="4740275"/>
          <p14:tracePt t="12139" x="3535363" y="4740275"/>
          <p14:tracePt t="12150" x="3459163" y="4740275"/>
          <p14:tracePt t="12157" x="3429000" y="4740275"/>
          <p14:tracePt t="12164" x="3413125" y="4740275"/>
          <p14:tracePt t="12180" x="3352800" y="4740275"/>
          <p14:tracePt t="12197" x="3208338" y="4746625"/>
          <p14:tracePt t="12213" x="3101975" y="4762500"/>
          <p14:tracePt t="12230" x="2873375" y="4800600"/>
          <p14:tracePt t="12247" x="2720975" y="4860925"/>
          <p14:tracePt t="12263" x="2628900" y="4922838"/>
          <p14:tracePt t="12280" x="2560638" y="4991100"/>
          <p14:tracePt t="12297" x="2498725" y="5089525"/>
          <p14:tracePt t="12313" x="2454275" y="5189538"/>
          <p14:tracePt t="12330" x="2416175" y="5303838"/>
          <p14:tracePt t="12347" x="2392363" y="5432425"/>
          <p14:tracePt t="12363" x="2378075" y="5578475"/>
          <p14:tracePt t="12380" x="2378075" y="5638800"/>
          <p14:tracePt t="12397" x="2384425" y="5684838"/>
          <p14:tracePt t="12413" x="2384425" y="5775325"/>
          <p14:tracePt t="12430" x="2392363" y="5897563"/>
          <p14:tracePt t="12447" x="2422525" y="6027738"/>
          <p14:tracePt t="12463" x="2468563" y="6149975"/>
          <p14:tracePt t="12480" x="2522538" y="6286500"/>
          <p14:tracePt t="12497" x="2590800" y="6400800"/>
          <p14:tracePt t="12513" x="2628900" y="6469063"/>
          <p14:tracePt t="12530" x="2636838" y="6492875"/>
          <p14:tracePt t="12546" x="2628900" y="6499225"/>
          <p14:tracePt t="12550" x="2613025" y="6499225"/>
          <p14:tracePt t="12563" x="2560638" y="6515100"/>
          <p14:tracePt t="12580" x="2514600" y="6523038"/>
          <p14:tracePt t="12596" x="2446338" y="6530975"/>
          <p14:tracePt t="12613" x="2378075" y="6530975"/>
          <p14:tracePt t="12630" x="2301875" y="6530975"/>
          <p14:tracePt t="12646" x="2209800" y="6530975"/>
          <p14:tracePt t="12663" x="2125663" y="6530975"/>
          <p14:tracePt t="12680" x="2095500" y="6530975"/>
          <p14:tracePt t="12696" x="2079625" y="6530975"/>
          <p14:tracePt t="12713" x="2065338" y="6530975"/>
          <p14:tracePt t="12730" x="2057400" y="6530975"/>
          <p14:tracePt t="12746" x="2019300" y="6530975"/>
          <p14:tracePt t="12763" x="1927225" y="6499225"/>
          <p14:tracePt t="12780" x="1897063" y="6484938"/>
          <p14:tracePt t="12861" x="1874838" y="6477000"/>
          <p14:tracePt t="12868" x="1858963" y="6461125"/>
          <p14:tracePt t="12880" x="1851025" y="6454775"/>
          <p14:tracePt t="12896" x="1836738" y="6438900"/>
          <p14:tracePt t="12913" x="1836738" y="6423025"/>
          <p14:tracePt t="12929" x="1836738" y="6416675"/>
          <p14:tracePt t="12947" x="1836738" y="6392863"/>
          <p14:tracePt t="12963" x="1851025" y="6378575"/>
          <p14:tracePt t="12979" x="1889125" y="6354763"/>
          <p14:tracePt t="12996" x="1927225" y="6346825"/>
          <p14:tracePt t="13013" x="2003425" y="6340475"/>
          <p14:tracePt t="13029" x="2103438" y="6340475"/>
          <p14:tracePt t="13046" x="2217738" y="6324600"/>
          <p14:tracePt t="13051" x="2270125" y="6324600"/>
          <p14:tracePt t="13062" x="2301875" y="6324600"/>
          <p14:tracePt t="13079" x="2370138" y="6324600"/>
          <p14:tracePt t="13096" x="2400300" y="6324600"/>
          <p14:tracePt t="13171" x="2408238" y="6324600"/>
          <p14:tracePt t="13203" x="2416175" y="6332538"/>
          <p14:tracePt t="13211" x="2438400" y="6340475"/>
          <p14:tracePt t="13220" x="2460625" y="6340475"/>
          <p14:tracePt t="13229" x="2476500" y="6346825"/>
          <p14:tracePt t="13246" x="2492375" y="6354763"/>
          <p14:tracePt t="13493" x="2514600" y="6354763"/>
          <p14:tracePt t="13499" x="2530475" y="6354763"/>
          <p14:tracePt t="13512" x="2552700" y="6354763"/>
          <p14:tracePt t="13529" x="2598738" y="6354763"/>
          <p14:tracePt t="13545" x="2636838" y="6346825"/>
          <p14:tracePt t="13549" x="2651125" y="6346825"/>
          <p14:tracePt t="13629" x="2628900" y="6346825"/>
          <p14:tracePt t="13636" x="2574925" y="6340475"/>
          <p14:tracePt t="13645" x="2514600" y="6340475"/>
          <p14:tracePt t="13662" x="2430463" y="6332538"/>
          <p14:tracePt t="13679" x="2408238" y="6332538"/>
          <p14:tracePt t="13696" x="2392363" y="6332538"/>
          <p14:tracePt t="13820" x="2408238" y="6332538"/>
          <p14:tracePt t="13827" x="2430463" y="6332538"/>
          <p14:tracePt t="13835" x="2468563" y="6332538"/>
          <p14:tracePt t="13845" x="2498725" y="6324600"/>
          <p14:tracePt t="13862" x="2522538" y="6324600"/>
          <p14:tracePt t="13925" x="2514600" y="6324600"/>
          <p14:tracePt t="13932" x="2484438" y="6324600"/>
          <p14:tracePt t="13945" x="2468563" y="6324600"/>
          <p14:tracePt t="13962" x="2454275" y="6324600"/>
          <p14:tracePt t="13979" x="2430463" y="6316663"/>
          <p14:tracePt t="14043" x="2422525" y="6316663"/>
          <p14:tracePt t="14701" x="2416175" y="6294438"/>
          <p14:tracePt t="14708" x="2416175" y="6286500"/>
          <p14:tracePt t="14715" x="2416175" y="6278563"/>
          <p14:tracePt t="14732" x="2408238" y="6278563"/>
          <p14:tracePt t="14899" x="2408238" y="6264275"/>
          <p14:tracePt t="14909" x="2438400" y="6232525"/>
          <p14:tracePt t="14916" x="2446338" y="6210300"/>
          <p14:tracePt t="14928" x="2468563" y="6180138"/>
          <p14:tracePt t="14944" x="2560638" y="6042025"/>
          <p14:tracePt t="14961" x="2697163" y="5829300"/>
          <p14:tracePt t="14978" x="2887663" y="5554663"/>
          <p14:tracePt t="14995" x="3055938" y="5318125"/>
          <p14:tracePt t="15011" x="3216275" y="5105400"/>
          <p14:tracePt t="15028" x="3336925" y="4945063"/>
          <p14:tracePt t="15044" x="3489325" y="4762500"/>
          <p14:tracePt t="15061" x="3589338" y="4670425"/>
          <p14:tracePt t="15078" x="3665538" y="4610100"/>
          <p14:tracePt t="15094" x="3741738" y="4556125"/>
          <p14:tracePt t="15111" x="3771900" y="4511675"/>
          <p14:tracePt t="15128" x="3794125" y="4479925"/>
          <p14:tracePt t="15144" x="3817938" y="4441825"/>
          <p14:tracePt t="15161" x="3832225" y="4397375"/>
          <p14:tracePt t="15177" x="3856038" y="4343400"/>
          <p14:tracePt t="15194" x="3878263" y="4297363"/>
          <p14:tracePt t="15211" x="3894138" y="4251325"/>
          <p14:tracePt t="15227" x="3902075" y="4152900"/>
          <p14:tracePt t="15244" x="3902075" y="4084638"/>
          <p14:tracePt t="15261" x="3908425" y="4054475"/>
          <p14:tracePt t="15277" x="3924300" y="4008438"/>
          <p14:tracePt t="15294" x="3932238" y="3962400"/>
          <p14:tracePt t="15311" x="3940175" y="3894138"/>
          <p14:tracePt t="15327" x="3940175" y="3825875"/>
          <p14:tracePt t="15344" x="3940175" y="3771900"/>
          <p14:tracePt t="15361" x="3940175" y="3725863"/>
          <p14:tracePt t="15377" x="3932238" y="3687763"/>
          <p14:tracePt t="15394" x="3932238" y="3673475"/>
          <p14:tracePt t="15411" x="3924300" y="3657600"/>
          <p14:tracePt t="15468" x="3924300" y="3649663"/>
          <p14:tracePt t="15555" x="3924300" y="3641725"/>
          <p14:tracePt t="15652" x="3924300" y="3635375"/>
          <p14:tracePt t="15964" x="3916363" y="3635375"/>
          <p14:tracePt t="16028" x="3924300" y="3635375"/>
          <p14:tracePt t="16036" x="3932238" y="3635375"/>
          <p14:tracePt t="16053" x="3940175" y="3635375"/>
          <p14:tracePt t="16061" x="3946525" y="3635375"/>
          <p14:tracePt t="16083" x="3954463" y="3635375"/>
          <p14:tracePt t="16174" x="3932238" y="3635375"/>
          <p14:tracePt t="16181" x="3886200" y="3635375"/>
          <p14:tracePt t="16193" x="3848100" y="3635375"/>
          <p14:tracePt t="16210" x="3771900" y="3635375"/>
          <p14:tracePt t="16227" x="3733800" y="3635375"/>
          <p14:tracePt t="16243" x="3711575" y="3635375"/>
          <p14:tracePt t="16300" x="3717925" y="3641725"/>
          <p14:tracePt t="16324" x="3733800" y="3641725"/>
          <p14:tracePt t="16333" x="3741738" y="3641725"/>
          <p14:tracePt t="16343" x="3749675" y="3641725"/>
          <p14:tracePt t="16360" x="3756025" y="3641725"/>
          <p14:tracePt t="16377" x="3763963" y="3641725"/>
          <p14:tracePt t="16397" x="3771900" y="3641725"/>
          <p14:tracePt t="16484" x="3787775" y="3641725"/>
          <p14:tracePt t="16492" x="3802063" y="3641725"/>
          <p14:tracePt t="16500" x="3825875" y="3641725"/>
          <p14:tracePt t="16510" x="3863975" y="3641725"/>
          <p14:tracePt t="16526" x="3916363" y="3649663"/>
          <p14:tracePt t="16543" x="3984625" y="3649663"/>
          <p14:tracePt t="16560" x="4022725" y="3649663"/>
          <p14:tracePt t="16576" x="4030663" y="3657600"/>
          <p14:tracePt t="16723" x="4022725" y="3657600"/>
          <p14:tracePt t="16732" x="4008438" y="3665538"/>
          <p14:tracePt t="16742" x="3954463" y="3665538"/>
          <p14:tracePt t="16759" x="3863975" y="3665538"/>
          <p14:tracePt t="16776" x="3771900" y="3657600"/>
          <p14:tracePt t="16792" x="3703638" y="3641725"/>
          <p14:tracePt t="16809" x="3673475" y="3635375"/>
          <p14:tracePt t="16826" x="3673475" y="3627438"/>
          <p14:tracePt t="16842" x="3673475" y="3611563"/>
          <p14:tracePt t="16876" x="3673475" y="3589338"/>
          <p14:tracePt t="16893" x="3673475" y="3573463"/>
          <p14:tracePt t="16909" x="3673475" y="3565525"/>
          <p14:tracePt t="16926" x="3673475" y="3551238"/>
          <p14:tracePt t="16974" x="3673475" y="3543300"/>
          <p14:tracePt t="16981" x="3657600" y="3535363"/>
          <p14:tracePt t="16992" x="3641725" y="3527425"/>
          <p14:tracePt t="17009" x="3489325" y="3482975"/>
          <p14:tracePt t="17025" x="3208338" y="3421063"/>
          <p14:tracePt t="17042" x="2971800" y="3360738"/>
          <p14:tracePt t="17044" x="2903538" y="3352800"/>
          <p14:tracePt t="17059" x="2803525" y="3330575"/>
          <p14:tracePt t="17075" x="2789238" y="3330575"/>
          <p14:tracePt t="17092" x="2781300" y="3330575"/>
          <p14:tracePt t="17109" x="2759075" y="3330575"/>
          <p14:tracePt t="17125" x="2674938" y="3322638"/>
          <p14:tracePt t="17144" x="2590800" y="3298825"/>
          <p14:tracePt t="17160" x="2476500" y="3284538"/>
          <p14:tracePt t="17176" x="2422525" y="3276600"/>
          <p14:tracePt t="17193" x="2416175" y="3268663"/>
          <p14:tracePt t="17228" x="2408238" y="3268663"/>
          <p14:tracePt t="17242" x="2384425" y="3268663"/>
          <p14:tracePt t="17259" x="2346325" y="3260725"/>
          <p14:tracePt t="17275" x="2332038" y="3260725"/>
          <p14:tracePt t="17308" x="2324100" y="3260725"/>
          <p14:tracePt t="17316" x="2301875" y="3254375"/>
          <p14:tracePt t="17325" x="2239963" y="3254375"/>
          <p14:tracePt t="17342" x="2163763" y="3230563"/>
          <p14:tracePt t="17359" x="2117725" y="3230563"/>
          <p14:tracePt t="17375" x="2103438" y="3222625"/>
          <p14:tracePt t="17708" x="2111375" y="3216275"/>
          <p14:tracePt t="17717" x="2141538" y="3216275"/>
          <p14:tracePt t="17725" x="2149475" y="3216275"/>
          <p14:tracePt t="17742" x="2171700" y="3216275"/>
          <p14:tracePt t="17759" x="2201863" y="3208338"/>
          <p14:tracePt t="17775" x="2255838" y="3208338"/>
          <p14:tracePt t="17792" x="2316163" y="3208338"/>
          <p14:tracePt t="17809" x="2378075" y="3192463"/>
          <p14:tracePt t="17825" x="2460625" y="3192463"/>
          <p14:tracePt t="17842" x="2522538" y="3192463"/>
          <p14:tracePt t="17859" x="2552700" y="3192463"/>
          <p14:tracePt t="17875" x="2560638" y="3192463"/>
          <p14:tracePt t="18347" x="2574925" y="3192463"/>
          <p14:tracePt t="18354" x="2598738" y="3192463"/>
          <p14:tracePt t="18362" x="2636838" y="3192463"/>
          <p14:tracePt t="18374" x="2659063" y="3192463"/>
          <p14:tracePt t="18391" x="2705100" y="3192463"/>
          <p14:tracePt t="18408" x="2735263" y="3200400"/>
          <p14:tracePt t="18468" x="2743200" y="3200400"/>
          <p14:tracePt t="18478" x="2759075" y="3200400"/>
          <p14:tracePt t="18485" x="2765425" y="3200400"/>
          <p14:tracePt t="18501" x="2773363" y="3200400"/>
          <p14:tracePt t="18509" x="2781300" y="3200400"/>
          <p14:tracePt t="18572" x="2789238" y="3200400"/>
          <p14:tracePt t="18582" x="2803525" y="3200400"/>
          <p14:tracePt t="18591" x="2811463" y="3200400"/>
          <p14:tracePt t="18608" x="2835275" y="3200400"/>
          <p14:tracePt t="18624" x="2857500" y="3200400"/>
          <p14:tracePt t="18641" x="2879725" y="3200400"/>
          <p14:tracePt t="18658" x="2887663" y="3200400"/>
          <p14:tracePt t="18675" x="2903538" y="3200400"/>
          <p14:tracePt t="18692" x="2963863" y="3216275"/>
          <p14:tracePt t="18708" x="3025775" y="3238500"/>
          <p14:tracePt t="18725" x="3040063" y="3238500"/>
          <p14:tracePt t="18741" x="3048000" y="3246438"/>
          <p14:tracePt t="18758" x="3063875" y="3246438"/>
          <p14:tracePt t="18775" x="3086100" y="3246438"/>
          <p14:tracePt t="18791" x="3132138" y="3254375"/>
          <p14:tracePt t="18808" x="3170238" y="3254375"/>
          <p14:tracePt t="18824" x="3200400" y="3254375"/>
          <p14:tracePt t="18841" x="3222625" y="3260725"/>
          <p14:tracePt t="18858" x="3254375" y="3260725"/>
          <p14:tracePt t="18875" x="3284538" y="3260725"/>
          <p14:tracePt t="18892" x="3306763" y="3260725"/>
          <p14:tracePt t="18908" x="3360738" y="3260725"/>
          <p14:tracePt t="18924" x="3421063" y="3268663"/>
          <p14:tracePt t="18941" x="3451225" y="3268663"/>
          <p14:tracePt t="18958" x="3482975" y="3268663"/>
          <p14:tracePt t="18974" x="3521075" y="3268663"/>
          <p14:tracePt t="18991" x="3573463" y="3260725"/>
          <p14:tracePt t="19007" x="3657600" y="3246438"/>
          <p14:tracePt t="19024" x="3749675" y="3238500"/>
          <p14:tracePt t="19041" x="3817938" y="3238500"/>
          <p14:tracePt t="19045" x="3840163" y="3238500"/>
          <p14:tracePt t="19058" x="3863975" y="3238500"/>
          <p14:tracePt t="19074" x="3894138" y="3222625"/>
          <p14:tracePt t="19091" x="3908425" y="3216275"/>
          <p14:tracePt t="19107" x="3916363" y="3208338"/>
          <p14:tracePt t="19414" x="3924300" y="3208338"/>
          <p14:tracePt t="19421" x="3962400" y="3200400"/>
          <p14:tracePt t="19429" x="4008438" y="3184525"/>
          <p14:tracePt t="19440" x="4084638" y="3170238"/>
          <p14:tracePt t="19457" x="4213225" y="3162300"/>
          <p14:tracePt t="19474" x="4327525" y="3162300"/>
          <p14:tracePt t="19491" x="4397375" y="3170238"/>
          <p14:tracePt t="19507" x="4419600" y="3178175"/>
          <p14:tracePt t="19660" x="4449763" y="3178175"/>
          <p14:tracePt t="19668" x="4479925" y="3178175"/>
          <p14:tracePt t="19675" x="4518025" y="3178175"/>
          <p14:tracePt t="19690" x="4549775" y="3178175"/>
          <p14:tracePt t="19707" x="4602163" y="3178175"/>
          <p14:tracePt t="19723" x="4678363" y="3184525"/>
          <p14:tracePt t="19740" x="4816475" y="3184525"/>
          <p14:tracePt t="19757" x="4876800" y="3184525"/>
          <p14:tracePt t="19773" x="4930775" y="3184525"/>
          <p14:tracePt t="19790" x="4945063" y="3192463"/>
          <p14:tracePt t="19823" x="4953000" y="3200400"/>
          <p14:tracePt t="19840" x="4968875" y="3208338"/>
          <p14:tracePt t="19856" x="4975225" y="3208338"/>
          <p14:tracePt t="19873" x="4991100" y="3208338"/>
          <p14:tracePt t="19906" x="4999038" y="3208338"/>
          <p14:tracePt t="19923" x="5006975" y="3208338"/>
          <p14:tracePt t="19940" x="5037138" y="3208338"/>
          <p14:tracePt t="19956" x="5051425" y="3208338"/>
          <p14:tracePt t="19973" x="5067300" y="3208338"/>
          <p14:tracePt t="19990" x="5075238" y="3208338"/>
          <p14:tracePt t="20006" x="5083175" y="3208338"/>
          <p14:tracePt t="20023" x="5097463" y="3208338"/>
          <p14:tracePt t="20040" x="5127625" y="3208338"/>
          <p14:tracePt t="20044" x="5135563" y="3208338"/>
          <p14:tracePt t="20057" x="5143500" y="3208338"/>
          <p14:tracePt t="20073" x="5151438" y="3208338"/>
          <p14:tracePt t="20090" x="5159375" y="3208338"/>
          <p14:tracePt t="20190" x="5165725" y="3208338"/>
          <p14:tracePt t="20206" x="5173663" y="3208338"/>
          <p14:tracePt t="20222" x="5173663" y="3200400"/>
          <p14:tracePt t="20261" x="5181600" y="3200400"/>
          <p14:tracePt t="20277" x="5197475" y="3200400"/>
          <p14:tracePt t="20284" x="5203825" y="3200400"/>
          <p14:tracePt t="20294" x="5211763" y="3200400"/>
          <p14:tracePt t="20307" x="5219700" y="3200400"/>
          <p14:tracePt t="20324" x="5257800" y="3200400"/>
          <p14:tracePt t="20340" x="5303838" y="3200400"/>
          <p14:tracePt t="20356" x="5372100" y="3200400"/>
          <p14:tracePt t="20373" x="5448300" y="3208338"/>
          <p14:tracePt t="20390" x="5540375" y="3216275"/>
          <p14:tracePt t="20406" x="5661025" y="3216275"/>
          <p14:tracePt t="20423" x="5730875" y="3230563"/>
          <p14:tracePt t="20440" x="5829300" y="3230563"/>
          <p14:tracePt t="20456" x="5889625" y="3230563"/>
          <p14:tracePt t="20473" x="5965825" y="3230563"/>
          <p14:tracePt t="20490" x="6027738" y="3230563"/>
          <p14:tracePt t="20508" x="6065838" y="3230563"/>
          <p14:tracePt t="20543" x="6057900" y="3230563"/>
          <p14:tracePt t="20557" x="6049963" y="3222625"/>
          <p14:tracePt t="20573" x="6035675" y="3208338"/>
          <p14:tracePt t="20589" x="6027738" y="3200400"/>
          <p14:tracePt t="20606" x="6027738" y="3184525"/>
          <p14:tracePt t="20925" x="6019800" y="3192463"/>
          <p14:tracePt t="20932" x="5981700" y="3208338"/>
          <p14:tracePt t="20943" x="5935663" y="3216275"/>
          <p14:tracePt t="20957" x="5875338" y="3230563"/>
          <p14:tracePt t="20973" x="5807075" y="3276600"/>
          <p14:tracePt t="20989" x="5799138" y="3336925"/>
          <p14:tracePt t="21006" x="5845175" y="3375025"/>
          <p14:tracePt t="21022" x="5883275" y="3390900"/>
          <p14:tracePt t="21039" x="5927725" y="3390900"/>
          <p14:tracePt t="21044" x="5935663" y="3390900"/>
          <p14:tracePt t="21072" x="5951538" y="3390900"/>
          <p14:tracePt t="21089" x="5965825" y="3368675"/>
          <p14:tracePt t="21106" x="6019800" y="3368675"/>
          <p14:tracePt t="21123" x="6080125" y="3368675"/>
          <p14:tracePt t="21139" x="6172200" y="3368675"/>
          <p14:tracePt t="21156" x="6248400" y="3382963"/>
          <p14:tracePt t="21173" x="6430963" y="3413125"/>
          <p14:tracePt t="21189" x="6545263" y="3436938"/>
          <p14:tracePt t="21206" x="6675438" y="3451225"/>
          <p14:tracePt t="21222" x="6789738" y="3451225"/>
          <p14:tracePt t="21239" x="6850063" y="3451225"/>
          <p14:tracePt t="21256" x="6865938" y="3444875"/>
          <p14:tracePt t="21289" x="6880225" y="3436938"/>
          <p14:tracePt t="21306" x="6888163" y="3436938"/>
          <p14:tracePt t="21322" x="6904038" y="3429000"/>
          <p14:tracePt t="21340" x="6918325" y="3429000"/>
          <p14:tracePt t="21356" x="6926263" y="3429000"/>
          <p14:tracePt t="21372" x="6934200" y="3413125"/>
          <p14:tracePt t="21389" x="6950075" y="3413125"/>
          <p14:tracePt t="21406" x="6956425" y="3406775"/>
          <p14:tracePt t="21423" x="6980238" y="3390900"/>
          <p14:tracePt t="21439" x="7018338" y="3382963"/>
          <p14:tracePt t="21455" x="7086600" y="3368675"/>
          <p14:tracePt t="21472" x="7140575" y="3352800"/>
          <p14:tracePt t="21489" x="7192963" y="3344863"/>
          <p14:tracePt t="21506" x="7231063" y="3336925"/>
          <p14:tracePt t="21522" x="7269163" y="3336925"/>
          <p14:tracePt t="21539" x="7307263" y="3336925"/>
          <p14:tracePt t="21542" x="7331075" y="3336925"/>
          <p14:tracePt t="21555" x="7361238" y="3336925"/>
          <p14:tracePt t="21572" x="7413625" y="3336925"/>
          <p14:tracePt t="21589" x="7437438" y="3336925"/>
          <p14:tracePt t="21846" x="7445375" y="3336925"/>
          <p14:tracePt t="21853" x="7451725" y="3336925"/>
          <p14:tracePt t="21862" x="7451725" y="3330575"/>
          <p14:tracePt t="21872" x="7459663" y="3330575"/>
          <p14:tracePt t="21888" x="7483475" y="3330575"/>
          <p14:tracePt t="21905" x="7527925" y="3322638"/>
          <p14:tracePt t="21922" x="7566025" y="3314700"/>
          <p14:tracePt t="21938" x="7627938" y="3306763"/>
          <p14:tracePt t="21956" x="7696200" y="3306763"/>
          <p14:tracePt t="21972" x="7712075" y="3306763"/>
          <p14:tracePt t="21988" x="7788275" y="3306763"/>
          <p14:tracePt t="22005" x="7832725" y="3314700"/>
          <p14:tracePt t="22022" x="7864475" y="3314700"/>
          <p14:tracePt t="22039" x="7886700" y="3314700"/>
          <p14:tracePt t="22044" x="7894638" y="3314700"/>
          <p14:tracePt t="23199" x="7794625" y="3314700"/>
          <p14:tracePt t="23207" x="7650163" y="3314700"/>
          <p14:tracePt t="23213" x="7437438" y="3306763"/>
          <p14:tracePt t="23221" x="7292975" y="3306763"/>
          <p14:tracePt t="23237" x="6835775" y="3306763"/>
          <p14:tracePt t="23254" x="6354763" y="3306763"/>
          <p14:tracePt t="23270" x="5837238" y="3306763"/>
          <p14:tracePt t="23287" x="5440363" y="3306763"/>
          <p14:tracePt t="23304" x="4487863" y="3306763"/>
          <p14:tracePt t="23321" x="3940175" y="3344863"/>
          <p14:tracePt t="23337" x="3763963" y="3382963"/>
          <p14:tracePt t="23354" x="3665538" y="3429000"/>
          <p14:tracePt t="23370" x="3649663" y="3429000"/>
          <p14:tracePt t="23388" x="3649663" y="3436938"/>
          <p14:tracePt t="23404" x="3635375" y="3444875"/>
          <p14:tracePt t="23420" x="3589338" y="3459163"/>
          <p14:tracePt t="23437" x="3581400" y="3459163"/>
          <p14:tracePt t="23454" x="3551238" y="3459163"/>
          <p14:tracePt t="23471" x="3444875" y="3451225"/>
          <p14:tracePt t="23487" x="3238500" y="3429000"/>
          <p14:tracePt t="23504" x="2887663" y="3382963"/>
          <p14:tracePt t="23520" x="2636838" y="3344863"/>
          <p14:tracePt t="23537" x="2422525" y="3344863"/>
          <p14:tracePt t="23542" x="2354263" y="3360738"/>
          <p14:tracePt t="23554" x="2301875" y="3390900"/>
          <p14:tracePt t="23570" x="2163763" y="3444875"/>
          <p14:tracePt t="23587" x="1958975" y="3513138"/>
          <p14:tracePt t="23603" x="1782763" y="3551238"/>
          <p14:tracePt t="23620" x="1654175" y="3581400"/>
          <p14:tracePt t="23636" x="1646238" y="3589338"/>
          <p14:tracePt t="23653" x="1638300" y="3589338"/>
          <p14:tracePt t="23670" x="1630363" y="3603625"/>
          <p14:tracePt t="23687" x="1608138" y="3611563"/>
          <p14:tracePt t="23703" x="1570038" y="3627438"/>
          <p14:tracePt t="23720" x="1539875" y="3635375"/>
          <p14:tracePt t="23737" x="1501775" y="3641725"/>
          <p14:tracePt t="23753" x="1470025" y="3649663"/>
          <p14:tracePt t="23770" x="1447800" y="3657600"/>
          <p14:tracePt t="23787" x="1401763" y="3673475"/>
          <p14:tracePt t="23803" x="1333500" y="3673475"/>
          <p14:tracePt t="23820" x="1265238" y="3679825"/>
          <p14:tracePt t="23837" x="1241425" y="3687763"/>
          <p14:tracePt t="23918" x="1249363" y="3687763"/>
          <p14:tracePt t="23926" x="1265238" y="3687763"/>
          <p14:tracePt t="23937" x="1287463" y="3687763"/>
          <p14:tracePt t="23954" x="1371600" y="3695700"/>
          <p14:tracePt t="23970" x="1508125" y="3717925"/>
          <p14:tracePt t="23987" x="1654175" y="3741738"/>
          <p14:tracePt t="24004" x="1774825" y="3756025"/>
          <p14:tracePt t="24020" x="1951038" y="3779838"/>
          <p14:tracePt t="24037" x="2011363" y="3787775"/>
          <p14:tracePt t="24041" x="2057400" y="3787775"/>
          <p14:tracePt t="24054" x="2141538" y="3787775"/>
          <p14:tracePt t="24070" x="2209800" y="3794125"/>
          <p14:tracePt t="24086" x="2278063" y="3794125"/>
          <p14:tracePt t="24103" x="2346325" y="3794125"/>
          <p14:tracePt t="24120" x="2416175" y="3779838"/>
          <p14:tracePt t="24136" x="2514600" y="3763963"/>
          <p14:tracePt t="24153" x="2568575" y="3749675"/>
          <p14:tracePt t="24170" x="2598738" y="3733800"/>
          <p14:tracePt t="24286" x="2613025" y="3733800"/>
          <p14:tracePt t="24293" x="2644775" y="3717925"/>
          <p14:tracePt t="24303" x="2705100" y="3711575"/>
          <p14:tracePt t="24320" x="2797175" y="3711575"/>
          <p14:tracePt t="24336" x="2857500" y="3711575"/>
          <p14:tracePt t="24353" x="2903538" y="3711575"/>
          <p14:tracePt t="24370" x="2911475" y="3711575"/>
          <p14:tracePt t="24614" x="2925763" y="3711575"/>
          <p14:tracePt t="24622" x="2987675" y="3711575"/>
          <p14:tracePt t="24636" x="3040063" y="3711575"/>
          <p14:tracePt t="24653" x="3140075" y="3717925"/>
          <p14:tracePt t="24669" x="3238500" y="3725863"/>
          <p14:tracePt t="24686" x="3292475" y="3725863"/>
          <p14:tracePt t="24703" x="3314700" y="3725863"/>
          <p14:tracePt t="25238" x="3336925" y="3725863"/>
          <p14:tracePt t="25246" x="3382963" y="3725863"/>
          <p14:tracePt t="25254" x="3421063" y="3717925"/>
          <p14:tracePt t="25269" x="3489325" y="3711575"/>
          <p14:tracePt t="25286" x="3535363" y="3711575"/>
          <p14:tracePt t="25302" x="3581400" y="3711575"/>
          <p14:tracePt t="25319" x="3603625" y="3711575"/>
          <p14:tracePt t="25335" x="3611563" y="3695700"/>
          <p14:tracePt t="25369" x="3619500" y="3695700"/>
          <p14:tracePt t="25385" x="3635375" y="3687763"/>
          <p14:tracePt t="25526" x="3641725" y="3687763"/>
          <p14:tracePt t="25542" x="3649663" y="3687763"/>
          <p14:tracePt t="25549" x="3657600" y="3687763"/>
          <p14:tracePt t="25557" x="3679825" y="3687763"/>
          <p14:tracePt t="25568" x="3687763" y="3687763"/>
          <p14:tracePt t="25585" x="3733800" y="3687763"/>
          <p14:tracePt t="25602" x="3771900" y="3679825"/>
          <p14:tracePt t="25619" x="3810000" y="3679825"/>
          <p14:tracePt t="25635" x="3848100" y="3679825"/>
          <p14:tracePt t="25652" x="3870325" y="3673475"/>
          <p14:tracePt t="25668" x="3878263" y="3673475"/>
          <p14:tracePt t="25685" x="3908425" y="3673475"/>
          <p14:tracePt t="25702" x="3946525" y="3673475"/>
          <p14:tracePt t="25719" x="3970338" y="3673475"/>
          <p14:tracePt t="26310" x="3978275" y="3673475"/>
          <p14:tracePt t="26854" x="3984625" y="3673475"/>
          <p14:tracePt t="26965" x="3984625" y="3665538"/>
          <p14:tracePt t="26982" x="3984625" y="3657600"/>
          <p14:tracePt t="26990" x="3978275" y="3649663"/>
          <p14:tracePt t="27001" x="3962400" y="3627438"/>
          <p14:tracePt t="27018" x="3940175" y="3611563"/>
          <p14:tracePt t="27034" x="3870325" y="3581400"/>
          <p14:tracePt t="27039" x="3832225" y="3565525"/>
          <p14:tracePt t="27051" x="3787775" y="3543300"/>
          <p14:tracePt t="27068" x="3749675" y="3535363"/>
          <p14:tracePt t="27084" x="3741738" y="3535363"/>
          <p14:tracePt t="27101" x="3733800" y="3543300"/>
          <p14:tracePt t="27117" x="3741738" y="3589338"/>
          <p14:tracePt t="27134" x="3771900" y="3657600"/>
          <p14:tracePt t="27150" x="3810000" y="3794125"/>
          <p14:tracePt t="27167" x="3825875" y="3908425"/>
          <p14:tracePt t="27184" x="3817938" y="4076700"/>
          <p14:tracePt t="27200" x="3741738" y="4244975"/>
          <p14:tracePt t="27217" x="3687763" y="4359275"/>
          <p14:tracePt t="27234" x="3641725" y="4441825"/>
          <p14:tracePt t="27251" x="3619500" y="4511675"/>
          <p14:tracePt t="27267" x="3611563" y="4564063"/>
          <p14:tracePt t="27284" x="3597275" y="4625975"/>
          <p14:tracePt t="27300" x="3597275" y="4670425"/>
          <p14:tracePt t="27317" x="3597275" y="4678363"/>
          <p14:tracePt t="27334" x="3597275" y="4686300"/>
          <p14:tracePt t="27350" x="3597275" y="4694238"/>
          <p14:tracePt t="27367" x="3597275" y="4716463"/>
          <p14:tracePt t="27384" x="3597275" y="4732338"/>
          <p14:tracePt t="27401" x="3597275" y="4740275"/>
          <p14:tracePt t="27461" x="3597275" y="4746625"/>
          <p14:tracePt t="27470" x="3597275" y="4754563"/>
          <p14:tracePt t="27484" x="3603625" y="4762500"/>
          <p14:tracePt t="27933" x="3589338" y="4762500"/>
          <p14:tracePt t="27942" x="3551238" y="4762500"/>
          <p14:tracePt t="27950" x="3527425" y="4762500"/>
          <p14:tracePt t="27966" x="3489325" y="4754563"/>
          <p14:tracePt t="27983" x="3475038" y="4754563"/>
          <p14:tracePt t="28421" x="3429000" y="4746625"/>
          <p14:tracePt t="28430" x="3322638" y="4746625"/>
          <p14:tracePt t="28438" x="3200400" y="4740275"/>
          <p14:tracePt t="28449" x="2963863" y="4716463"/>
          <p14:tracePt t="28466" x="2476500" y="4625975"/>
          <p14:tracePt t="28483" x="2011363" y="4511675"/>
          <p14:tracePt t="28500" x="1836738" y="4479925"/>
          <p14:tracePt t="28517" x="1744663" y="4457700"/>
          <p14:tracePt t="28533" x="1736725" y="4449763"/>
          <p14:tracePt t="28574" x="1722438" y="4449763"/>
          <p14:tracePt t="28581" x="1684338" y="4441825"/>
          <p14:tracePt t="28590" x="1654175" y="4427538"/>
          <p14:tracePt t="28599" x="1630363" y="4411663"/>
          <p14:tracePt t="28616" x="1600200" y="4411663"/>
          <p14:tracePt t="28633" x="1584325" y="4397375"/>
          <p14:tracePt t="28649" x="1546225" y="4397375"/>
          <p14:tracePt t="28666" x="1463675" y="4365625"/>
          <p14:tracePt t="28683" x="1371600" y="4335463"/>
          <p14:tracePt t="28700" x="1265238" y="4297363"/>
          <p14:tracePt t="28716" x="1227138" y="4283075"/>
          <p14:tracePt t="28972" x="1265238" y="4283075"/>
          <p14:tracePt t="28980" x="1287463" y="4283075"/>
          <p14:tracePt t="28989" x="1325563" y="4283075"/>
          <p14:tracePt t="28999" x="1355725" y="4283075"/>
          <p14:tracePt t="29016" x="1455738" y="4283075"/>
          <p14:tracePt t="29032" x="1539875" y="4297363"/>
          <p14:tracePt t="29036" x="1577975" y="4305300"/>
          <p14:tracePt t="29049" x="1616075" y="4305300"/>
          <p14:tracePt t="29066" x="1654175" y="4321175"/>
          <p14:tracePt t="29082" x="1660525" y="4321175"/>
          <p14:tracePt t="29302" x="1676400" y="4321175"/>
          <p14:tracePt t="29309" x="1714500" y="4321175"/>
          <p14:tracePt t="29319" x="1752600" y="4313238"/>
          <p14:tracePt t="29332" x="1782763" y="4305300"/>
          <p14:tracePt t="29349" x="1858963" y="4305300"/>
          <p14:tracePt t="29365" x="2041525" y="4305300"/>
          <p14:tracePt t="29382" x="2187575" y="4305300"/>
          <p14:tracePt t="29399" x="2308225" y="4327525"/>
          <p14:tracePt t="29415" x="2416175" y="4335463"/>
          <p14:tracePt t="29432" x="2476500" y="4343400"/>
          <p14:tracePt t="29449" x="2498725" y="4343400"/>
          <p14:tracePt t="29465" x="2506663" y="4343400"/>
          <p14:tracePt t="29482" x="2530475" y="4343400"/>
          <p14:tracePt t="29499" x="2544763" y="4343400"/>
          <p14:tracePt t="29515" x="2552700" y="4343400"/>
          <p14:tracePt t="29615" x="2560638" y="4343400"/>
          <p14:tracePt t="29623" x="2582863" y="4343400"/>
          <p14:tracePt t="29632" x="2620963" y="4335463"/>
          <p14:tracePt t="29648" x="2682875" y="4327525"/>
          <p14:tracePt t="29665" x="2720975" y="4321175"/>
          <p14:tracePt t="29681" x="2789238" y="4313238"/>
          <p14:tracePt t="29698" x="2819400" y="4313238"/>
          <p14:tracePt t="29715" x="2827338" y="4313238"/>
          <p14:tracePt t="29902" x="2835275" y="4313238"/>
          <p14:tracePt t="29934" x="2827338" y="4313238"/>
          <p14:tracePt t="30079" x="2835275" y="4313238"/>
          <p14:tracePt t="30087" x="2849563" y="4305300"/>
          <p14:tracePt t="30098" x="2887663" y="4289425"/>
          <p14:tracePt t="30115" x="2994025" y="4259263"/>
          <p14:tracePt t="30131" x="3140075" y="4244975"/>
          <p14:tracePt t="30148" x="3298825" y="4229100"/>
          <p14:tracePt t="30165" x="3382963" y="4229100"/>
          <p14:tracePt t="30181" x="3413125" y="4229100"/>
          <p14:tracePt t="30238" x="3421063" y="4229100"/>
          <p14:tracePt t="30342" x="3436938" y="4229100"/>
          <p14:tracePt t="30351" x="3459163" y="4221163"/>
          <p14:tracePt t="30365" x="3489325" y="4221163"/>
          <p14:tracePt t="30381" x="3581400" y="4221163"/>
          <p14:tracePt t="30397" x="3665538" y="4221163"/>
          <p14:tracePt t="30414" x="3733800" y="4221163"/>
          <p14:tracePt t="30431" x="3779838" y="4229100"/>
          <p14:tracePt t="30447" x="3817938" y="4237038"/>
          <p14:tracePt t="30464" x="3840163" y="4244975"/>
          <p14:tracePt t="30481" x="3856038" y="4244975"/>
          <p14:tracePt t="30645" x="3863975" y="4244975"/>
          <p14:tracePt t="30654" x="3870325" y="4244975"/>
          <p14:tracePt t="30664" x="3878263" y="4244975"/>
          <p14:tracePt t="30681" x="3886200" y="4244975"/>
          <p14:tracePt t="30743" x="3894138" y="4244975"/>
          <p14:tracePt t="30751" x="3902075" y="4244975"/>
          <p14:tracePt t="30764" x="3908425" y="4244975"/>
          <p14:tracePt t="30781" x="3932238" y="4244975"/>
          <p14:tracePt t="30831" x="3940175" y="4244975"/>
          <p14:tracePt t="30839" x="3954463" y="4244975"/>
          <p14:tracePt t="30849" x="3978275" y="4251325"/>
          <p14:tracePt t="30864" x="4016375" y="4259263"/>
          <p14:tracePt t="30880" x="4046538" y="4267200"/>
          <p14:tracePt t="30913" x="4054475" y="4267200"/>
          <p14:tracePt t="31294" x="4068763" y="4267200"/>
          <p14:tracePt t="31311" x="4076700" y="4267200"/>
          <p14:tracePt t="31319" x="4084638" y="4267200"/>
          <p14:tracePt t="31330" x="4092575" y="4267200"/>
          <p14:tracePt t="31347" x="4106863" y="4267200"/>
          <p14:tracePt t="31519" x="4114800" y="4267200"/>
          <p14:tracePt t="31537" x="4122738" y="4267200"/>
          <p14:tracePt t="31545" x="4137025" y="4267200"/>
          <p14:tracePt t="31558" x="4144963" y="4267200"/>
          <p14:tracePt t="31569" x="4152900" y="4267200"/>
          <p14:tracePt t="31580" x="4168775" y="4267200"/>
          <p14:tracePt t="31597" x="4175125" y="4267200"/>
          <p14:tracePt t="31613" x="4221163" y="4267200"/>
          <p14:tracePt t="31630" x="4283075" y="4267200"/>
          <p14:tracePt t="31647" x="4321175" y="4259263"/>
          <p14:tracePt t="31663" x="4365625" y="4251325"/>
          <p14:tracePt t="31680" x="4389438" y="4251325"/>
          <p14:tracePt t="31697" x="4397375" y="4251325"/>
          <p14:tracePt t="31713" x="4419600" y="4251325"/>
          <p14:tracePt t="31730" x="4457700" y="4251325"/>
          <p14:tracePt t="31747" x="4518025" y="4251325"/>
          <p14:tracePt t="31763" x="4533900" y="4251325"/>
          <p14:tracePt t="31780" x="4579938" y="4251325"/>
          <p14:tracePt t="31797" x="4610100" y="4244975"/>
          <p14:tracePt t="31814" x="4664075" y="4244975"/>
          <p14:tracePt t="31830" x="4716463" y="4237038"/>
          <p14:tracePt t="31847" x="4808538" y="4237038"/>
          <p14:tracePt t="31863" x="4876800" y="4237038"/>
          <p14:tracePt t="31880" x="4937125" y="4237038"/>
          <p14:tracePt t="31897" x="5006975" y="4229100"/>
          <p14:tracePt t="31913" x="5059363" y="4221163"/>
          <p14:tracePt t="31930" x="5151438" y="4221163"/>
          <p14:tracePt t="31947" x="5257800" y="4244975"/>
          <p14:tracePt t="31963" x="5318125" y="4244975"/>
          <p14:tracePt t="31980" x="5334000" y="4244975"/>
          <p14:tracePt t="32030" x="5341938" y="4244975"/>
          <p14:tracePt t="32038" x="5356225" y="4244975"/>
          <p14:tracePt t="32047" x="5364163" y="4244975"/>
          <p14:tracePt t="32063" x="5402263" y="4244975"/>
          <p14:tracePt t="32079" x="5418138" y="4244975"/>
          <p14:tracePt t="32096" x="5432425" y="4244975"/>
          <p14:tracePt t="32113" x="5470525" y="4251325"/>
          <p14:tracePt t="32129" x="5508625" y="4259263"/>
          <p14:tracePt t="32146" x="5562600" y="4267200"/>
          <p14:tracePt t="32163" x="5616575" y="4297363"/>
          <p14:tracePt t="32179" x="5630863" y="4297363"/>
          <p14:tracePt t="32196" x="5661025" y="4297363"/>
          <p14:tracePt t="32213" x="5707063" y="4297363"/>
          <p14:tracePt t="32229" x="5730875" y="4297363"/>
          <p14:tracePt t="32246" x="5783263" y="4297363"/>
          <p14:tracePt t="32263" x="5813425" y="4297363"/>
          <p14:tracePt t="32280" x="5837238" y="4297363"/>
          <p14:tracePt t="32296" x="5859463" y="4297363"/>
          <p14:tracePt t="32313" x="5921375" y="4297363"/>
          <p14:tracePt t="32330" x="5913438" y="4297363"/>
          <p14:tracePt t="32346" x="5897563" y="4297363"/>
          <p14:tracePt t="32597" x="5889625" y="4297363"/>
          <p14:tracePt t="32614" x="5883275" y="4297363"/>
          <p14:tracePt t="32623" x="5883275" y="4313238"/>
          <p14:tracePt t="32678" x="5897563" y="4313238"/>
          <p14:tracePt t="32686" x="5905500" y="4313238"/>
          <p14:tracePt t="32701" x="5913438" y="4321175"/>
          <p14:tracePt t="32712" x="5921375" y="4321175"/>
          <p14:tracePt t="32729" x="5927725" y="4321175"/>
          <p14:tracePt t="32746" x="5951538" y="4335463"/>
          <p14:tracePt t="32765" x="5959475" y="4335463"/>
          <p14:tracePt t="32783" x="5965825" y="4343400"/>
          <p14:tracePt t="32796" x="5973763" y="4343400"/>
          <p14:tracePt t="32813" x="6019800" y="4343400"/>
          <p14:tracePt t="32829" x="6057900" y="4343400"/>
          <p14:tracePt t="32846" x="6065838" y="4343400"/>
          <p14:tracePt t="32934" x="6073775" y="4343400"/>
          <p14:tracePt t="32943" x="6080125" y="4335463"/>
          <p14:tracePt t="32950" x="6088063" y="4335463"/>
          <p14:tracePt t="32982" x="6103938" y="4335463"/>
          <p14:tracePt t="32990" x="6118225" y="4335463"/>
          <p14:tracePt t="32999" x="6142038" y="4327525"/>
          <p14:tracePt t="33013" x="6156325" y="4327525"/>
          <p14:tracePt t="33029" x="6188075" y="4321175"/>
          <p14:tracePt t="33045" x="6226175" y="4313238"/>
          <p14:tracePt t="33062" x="6232525" y="4313238"/>
          <p14:tracePt t="33079" x="6264275" y="4305300"/>
          <p14:tracePt t="33096" x="6286500" y="4297363"/>
          <p14:tracePt t="33112" x="6302375" y="4297363"/>
          <p14:tracePt t="33129" x="6316663" y="4297363"/>
          <p14:tracePt t="33145" x="6332538" y="4297363"/>
          <p14:tracePt t="33162" x="6346825" y="4297363"/>
          <p14:tracePt t="33179" x="6370638" y="4289425"/>
          <p14:tracePt t="33196" x="6384925" y="4283075"/>
          <p14:tracePt t="33212" x="6416675" y="4283075"/>
          <p14:tracePt t="33229" x="6469063" y="4283075"/>
          <p14:tracePt t="33245" x="6499225" y="4283075"/>
          <p14:tracePt t="33262" x="6530975" y="4283075"/>
          <p14:tracePt t="33279" x="6537325" y="4283075"/>
          <p14:tracePt t="33295" x="6553200" y="4283075"/>
          <p14:tracePt t="33312" x="6561138" y="4283075"/>
          <p14:tracePt t="33329" x="6575425" y="4283075"/>
          <p14:tracePt t="33346" x="6599238" y="4283075"/>
          <p14:tracePt t="33362" x="6621463" y="4283075"/>
          <p14:tracePt t="33379" x="6659563" y="4289425"/>
          <p14:tracePt t="33395" x="6697663" y="4297363"/>
          <p14:tracePt t="33412" x="6721475" y="4297363"/>
          <p14:tracePt t="33429" x="6751638" y="4305300"/>
          <p14:tracePt t="33445" x="6765925" y="4305300"/>
          <p14:tracePt t="33526" x="6773863" y="4305300"/>
          <p14:tracePt t="33534" x="6781800" y="4305300"/>
          <p14:tracePt t="33751" x="6804025" y="4297363"/>
          <p14:tracePt t="33759" x="6873875" y="4289425"/>
          <p14:tracePt t="33767" x="6896100" y="4289425"/>
          <p14:tracePt t="33778" x="6934200" y="4289425"/>
          <p14:tracePt t="33795" x="6994525" y="4275138"/>
          <p14:tracePt t="33812" x="7070725" y="4275138"/>
          <p14:tracePt t="33829" x="7116763" y="4275138"/>
          <p14:tracePt t="33845" x="7140575" y="4275138"/>
          <p14:tracePt t="33862" x="7154863" y="4275138"/>
          <p14:tracePt t="34335" x="7162800" y="4275138"/>
          <p14:tracePt t="34342" x="7185025" y="4259263"/>
          <p14:tracePt t="34351" x="7208838" y="4259263"/>
          <p14:tracePt t="34361" x="7246938" y="4259263"/>
          <p14:tracePt t="34378" x="7307263" y="4244975"/>
          <p14:tracePt t="34394" x="7369175" y="4237038"/>
          <p14:tracePt t="34411" x="7413625" y="4237038"/>
          <p14:tracePt t="34428" x="7483475" y="4229100"/>
          <p14:tracePt t="34445" x="7543800" y="4229100"/>
          <p14:tracePt t="34461" x="7658100" y="4244975"/>
          <p14:tracePt t="34478" x="7666038" y="4244975"/>
          <p14:tracePt t="34494" x="7704138" y="4244975"/>
          <p14:tracePt t="34766" x="7712075" y="4244975"/>
          <p14:tracePt t="34773" x="7726363" y="4244975"/>
          <p14:tracePt t="34783" x="7734300" y="4244975"/>
          <p14:tracePt t="34794" x="7742238" y="4244975"/>
          <p14:tracePt t="34811" x="7750175" y="4244975"/>
          <p14:tracePt t="34827" x="7756525" y="4244975"/>
          <p14:tracePt t="35525" x="7750175" y="4244975"/>
          <p14:tracePt t="35534" x="7712075" y="4244975"/>
          <p14:tracePt t="35543" x="7673975" y="4244975"/>
          <p14:tracePt t="35560" x="7566025" y="4244975"/>
          <p14:tracePt t="35577" x="7459663" y="4251325"/>
          <p14:tracePt t="35593" x="7208838" y="4251325"/>
          <p14:tracePt t="35610" x="6804025" y="4213225"/>
          <p14:tracePt t="35627" x="6240463" y="4198938"/>
          <p14:tracePt t="35643" x="5622925" y="4198938"/>
          <p14:tracePt t="35661" x="5235575" y="4259263"/>
          <p14:tracePt t="35677" x="4816475" y="4343400"/>
          <p14:tracePt t="35693" x="4389438" y="4441825"/>
          <p14:tracePt t="35710" x="3962400" y="4533900"/>
          <p14:tracePt t="35727" x="3687763" y="4572000"/>
          <p14:tracePt t="35743" x="3444875" y="4602163"/>
          <p14:tracePt t="35760" x="3298825" y="4618038"/>
          <p14:tracePt t="35777" x="3238500" y="4632325"/>
          <p14:tracePt t="35793" x="3184525" y="4648200"/>
          <p14:tracePt t="35810" x="3063875" y="4686300"/>
          <p14:tracePt t="35826" x="2903538" y="4702175"/>
          <p14:tracePt t="35843" x="2720975" y="4708525"/>
          <p14:tracePt t="35860" x="2574925" y="4746625"/>
          <p14:tracePt t="35876" x="2438400" y="4762500"/>
          <p14:tracePt t="35893" x="2370138" y="4770438"/>
          <p14:tracePt t="35910" x="2278063" y="4808538"/>
          <p14:tracePt t="35926" x="2193925" y="4830763"/>
          <p14:tracePt t="35943" x="2117725" y="4838700"/>
          <p14:tracePt t="35960" x="2095500" y="4838700"/>
          <p14:tracePt t="35976" x="2049463" y="4854575"/>
          <p14:tracePt t="35993" x="2003425" y="4854575"/>
          <p14:tracePt t="36010" x="1943100" y="4854575"/>
          <p14:tracePt t="36026" x="1851025" y="4854575"/>
          <p14:tracePt t="36043" x="1736725" y="4838700"/>
          <p14:tracePt t="36046" x="1692275" y="4830763"/>
          <p14:tracePt t="36060" x="1660525" y="4822825"/>
          <p14:tracePt t="36076" x="1630363" y="4808538"/>
          <p14:tracePt t="36176" x="1646238" y="4808538"/>
          <p14:tracePt t="36183" x="1676400" y="4808538"/>
          <p14:tracePt t="36193" x="1722438" y="4800600"/>
          <p14:tracePt t="36210" x="1858963" y="4800600"/>
          <p14:tracePt t="36226" x="1958975" y="4800600"/>
          <p14:tracePt t="36243" x="2049463" y="4800600"/>
          <p14:tracePt t="36259" x="2163763" y="4800600"/>
          <p14:tracePt t="36276" x="2270125" y="4800600"/>
          <p14:tracePt t="36293" x="2354263" y="4800600"/>
          <p14:tracePt t="36310" x="2454275" y="4800600"/>
          <p14:tracePt t="36326" x="2574925" y="4816475"/>
          <p14:tracePt t="36343" x="2590800" y="4816475"/>
          <p14:tracePt t="36423" x="2590800" y="4822825"/>
          <p14:tracePt t="36431" x="2574925" y="4822825"/>
          <p14:tracePt t="36443" x="2568575" y="4822825"/>
          <p14:tracePt t="36459" x="2514600" y="4822825"/>
          <p14:tracePt t="36476" x="2468563" y="4816475"/>
          <p14:tracePt t="36493" x="2454275" y="4808538"/>
          <p14:tracePt t="36543" x="2454275" y="4800600"/>
          <p14:tracePt t="36552" x="2476500" y="4800600"/>
          <p14:tracePt t="36559" x="2498725" y="4800600"/>
          <p14:tracePt t="36576" x="2536825" y="4800600"/>
          <p14:tracePt t="36592" x="2582863" y="4800600"/>
          <p14:tracePt t="36609" x="2659063" y="4800600"/>
          <p14:tracePt t="36626" x="2720975" y="4800600"/>
          <p14:tracePt t="36642" x="2759075" y="4808538"/>
          <p14:tracePt t="36711" x="2751138" y="4808538"/>
          <p14:tracePt t="36720" x="2727325" y="4808538"/>
          <p14:tracePt t="36729" x="2720975" y="4808538"/>
          <p14:tracePt t="36822" x="2735263" y="4808538"/>
          <p14:tracePt t="36830" x="2759075" y="4808538"/>
          <p14:tracePt t="36842" x="2781300" y="4808538"/>
          <p14:tracePt t="36859" x="2797175" y="4808538"/>
          <p14:tracePt t="36912" x="2781300" y="4808538"/>
          <p14:tracePt t="36919" x="2759075" y="4808538"/>
          <p14:tracePt t="36929" x="2751138" y="4808538"/>
          <p14:tracePt t="37015" x="2765425" y="4808538"/>
          <p14:tracePt t="37023" x="2773363" y="4808538"/>
          <p14:tracePt t="37032" x="2803525" y="4808538"/>
          <p14:tracePt t="37042" x="2819400" y="4808538"/>
          <p14:tracePt t="37059" x="2835275" y="4808538"/>
          <p14:tracePt t="37075" x="2841625" y="4808538"/>
          <p14:tracePt t="37094" x="2857500" y="4800600"/>
          <p14:tracePt t="37108" x="2879725" y="4800600"/>
          <p14:tracePt t="37125" x="2895600" y="4800600"/>
          <p14:tracePt t="37142" x="2941638" y="4792663"/>
          <p14:tracePt t="37158" x="2971800" y="4792663"/>
          <p14:tracePt t="37175" x="3025775" y="4792663"/>
          <p14:tracePt t="37192" x="3086100" y="4784725"/>
          <p14:tracePt t="37209" x="3192463" y="4784725"/>
          <p14:tracePt t="37225" x="3246438" y="4784725"/>
          <p14:tracePt t="37242" x="3298825" y="4784725"/>
          <p14:tracePt t="37487" x="3322638" y="4784725"/>
          <p14:tracePt t="37494" x="3360738" y="4784725"/>
          <p14:tracePt t="37509" x="3398838" y="4784725"/>
          <p14:tracePt t="37525" x="3444875" y="4784725"/>
          <p14:tracePt t="37542" x="3482975" y="4784725"/>
          <p14:tracePt t="37839" x="3521075" y="4784725"/>
          <p14:tracePt t="37848" x="3597275" y="4784725"/>
          <p14:tracePt t="37858" x="3619500" y="4784725"/>
          <p14:tracePt t="37875" x="3641725" y="4784725"/>
          <p14:tracePt t="38326" x="3635375" y="4784725"/>
          <p14:tracePt t="38727" x="3657600" y="4778375"/>
          <p14:tracePt t="38735" x="3725863" y="4762500"/>
          <p14:tracePt t="38744" x="3779838" y="4754563"/>
          <p14:tracePt t="38758" x="3856038" y="4746625"/>
          <p14:tracePt t="38774" x="4098925" y="4746625"/>
          <p14:tracePt t="38791" x="4191000" y="4746625"/>
          <p14:tracePt t="38807" x="4313238" y="4746625"/>
          <p14:tracePt t="38824" x="4403725" y="4746625"/>
          <p14:tracePt t="38841" x="4465638" y="4746625"/>
          <p14:tracePt t="38857" x="4518025" y="4746625"/>
          <p14:tracePt t="38874" x="4549775" y="4746625"/>
          <p14:tracePt t="38891" x="4587875" y="4746625"/>
          <p14:tracePt t="38990" x="4625975" y="4746625"/>
          <p14:tracePt t="38999" x="4664075" y="4746625"/>
          <p14:tracePt t="39007" x="4708525" y="4746625"/>
          <p14:tracePt t="39024" x="4762500" y="4762500"/>
          <p14:tracePt t="39041" x="4838700" y="4762500"/>
          <p14:tracePt t="39057" x="4899025" y="4762500"/>
          <p14:tracePt t="39074" x="4953000" y="4762500"/>
          <p14:tracePt t="39090" x="4975225" y="4762500"/>
          <p14:tracePt t="39107" x="4991100" y="4762500"/>
          <p14:tracePt t="39124" x="5006975" y="4762500"/>
          <p14:tracePt t="39141" x="5051425" y="4762500"/>
          <p14:tracePt t="39157" x="5083175" y="4762500"/>
          <p14:tracePt t="39174" x="5165725" y="4762500"/>
          <p14:tracePt t="39190" x="5241925" y="4762500"/>
          <p14:tracePt t="39207" x="5295900" y="4762500"/>
          <p14:tracePt t="39224" x="5334000" y="4762500"/>
          <p14:tracePt t="39240" x="5364163" y="4770438"/>
          <p14:tracePt t="39257" x="5372100" y="4770438"/>
          <p14:tracePt t="39274" x="5387975" y="4778375"/>
          <p14:tracePt t="39958" x="5402263" y="4778375"/>
          <p14:tracePt t="39967" x="5432425" y="4778375"/>
          <p14:tracePt t="39976" x="5456238" y="4770438"/>
          <p14:tracePt t="39991" x="5464175" y="4770438"/>
          <p14:tracePt t="40006" x="5486400" y="4770438"/>
          <p14:tracePt t="40023" x="5494338" y="4754563"/>
          <p14:tracePt t="40072" x="5502275" y="4754563"/>
          <p14:tracePt t="40080" x="5508625" y="4754563"/>
          <p14:tracePt t="40090" x="5532438" y="4754563"/>
          <p14:tracePt t="40106" x="5562600" y="4754563"/>
          <p14:tracePt t="40123" x="5584825" y="4754563"/>
          <p14:tracePt t="40139" x="5592763" y="4754563"/>
          <p14:tracePt t="40156" x="5616575" y="4754563"/>
          <p14:tracePt t="40173" x="5630863" y="4754563"/>
          <p14:tracePt t="40190" x="5654675" y="4754563"/>
          <p14:tracePt t="40207" x="5684838" y="4754563"/>
          <p14:tracePt t="40223" x="5699125" y="4754563"/>
          <p14:tracePt t="40239" x="5707063" y="4754563"/>
          <p14:tracePt t="40256" x="5730875" y="4754563"/>
          <p14:tracePt t="40273" x="5761038" y="4754563"/>
          <p14:tracePt t="40289" x="5821363" y="4754563"/>
          <p14:tracePt t="40306" x="5867400" y="4754563"/>
          <p14:tracePt t="40323" x="5913438" y="4754563"/>
          <p14:tracePt t="40339" x="5943600" y="4746625"/>
          <p14:tracePt t="40356" x="5973763" y="4740275"/>
          <p14:tracePt t="40389" x="5981700" y="4740275"/>
          <p14:tracePt t="40727" x="5997575" y="4740275"/>
          <p14:tracePt t="40734" x="6035675" y="4732338"/>
          <p14:tracePt t="40743" x="6073775" y="4724400"/>
          <p14:tracePt t="40756" x="6118225" y="4716463"/>
          <p14:tracePt t="40773" x="6232525" y="4708525"/>
          <p14:tracePt t="40789" x="6294438" y="4694238"/>
          <p14:tracePt t="40806" x="6423025" y="4678363"/>
          <p14:tracePt t="40822" x="6561138" y="4670425"/>
          <p14:tracePt t="40839" x="6645275" y="4670425"/>
          <p14:tracePt t="40855" x="6659563" y="4670425"/>
          <p14:tracePt t="40872" x="6667500" y="4670425"/>
          <p14:tracePt t="40889" x="6683375" y="4670425"/>
          <p14:tracePt t="40906" x="6705600" y="4664075"/>
          <p14:tracePt t="40922" x="6735763" y="4664075"/>
          <p14:tracePt t="40939" x="6765925" y="4664075"/>
          <p14:tracePt t="40956" x="6765925" y="4656138"/>
          <p14:tracePt t="40972" x="6781800" y="4656138"/>
          <p14:tracePt t="41008" x="6804025" y="4656138"/>
          <p14:tracePt t="41022" x="6850063" y="4656138"/>
          <p14:tracePt t="41039" x="6926263" y="4664075"/>
          <p14:tracePt t="41055" x="6972300" y="4664075"/>
          <p14:tracePt t="41072" x="7010400" y="4664075"/>
          <p14:tracePt t="41088" x="7032625" y="4664075"/>
          <p14:tracePt t="41105" x="7056438" y="4664075"/>
          <p14:tracePt t="41122" x="7078663" y="4664075"/>
          <p14:tracePt t="41139" x="7116763" y="4664075"/>
          <p14:tracePt t="41155" x="7162800" y="4664075"/>
          <p14:tracePt t="41172" x="7185025" y="4670425"/>
          <p14:tracePt t="41189" x="7208838" y="4670425"/>
          <p14:tracePt t="41205" x="7223125" y="4670425"/>
          <p14:tracePt t="41223" x="7231063" y="4670425"/>
          <p14:tracePt t="41239" x="7246938" y="4670425"/>
          <p14:tracePt t="41255" x="7254875" y="4670425"/>
          <p14:tracePt t="41272" x="7277100" y="4670425"/>
          <p14:tracePt t="41320" x="7285038" y="4678363"/>
          <p14:tracePt t="41345" x="7292975" y="4678363"/>
          <p14:tracePt t="41366" x="7307263" y="4678363"/>
          <p14:tracePt t="41384" x="7315200" y="4678363"/>
          <p14:tracePt t="41392" x="7323138" y="4678363"/>
          <p14:tracePt t="41405" x="7331075" y="4678363"/>
          <p14:tracePt t="41422" x="7353300" y="4686300"/>
          <p14:tracePt t="41456" x="7361238" y="4694238"/>
          <p14:tracePt t="41472" x="7383463" y="4694238"/>
          <p14:tracePt t="41505" x="7399338" y="4694238"/>
          <p14:tracePt t="41522" x="7407275" y="4694238"/>
          <p14:tracePt t="41538" x="7413625" y="4694238"/>
          <p14:tracePt t="41555" x="7445375" y="4694238"/>
          <p14:tracePt t="41572" x="7459663" y="4694238"/>
          <p14:tracePt t="41588" x="7475538" y="4694238"/>
          <p14:tracePt t="41605" x="7497763" y="4694238"/>
          <p14:tracePt t="41622" x="7527925" y="4694238"/>
          <p14:tracePt t="41638" x="7573963" y="4694238"/>
          <p14:tracePt t="41655" x="7604125" y="4694238"/>
          <p14:tracePt t="41671" x="7620000" y="4694238"/>
          <p14:tracePt t="41688" x="7635875" y="4694238"/>
          <p14:tracePt t="41822" x="7642225" y="4694238"/>
          <p14:tracePt t="41848" x="7658100" y="4694238"/>
          <p14:tracePt t="41856" x="7666038" y="4694238"/>
          <p14:tracePt t="41863" x="7673975" y="4694238"/>
          <p14:tracePt t="41871" x="7680325" y="4694238"/>
          <p14:tracePt t="41888" x="7696200" y="4686300"/>
          <p14:tracePt t="41905" x="7734300" y="4686300"/>
          <p14:tracePt t="41921" x="7788275" y="4686300"/>
          <p14:tracePt t="41938" x="7810500" y="4694238"/>
          <p14:tracePt t="41955" x="7848600" y="4702175"/>
          <p14:tracePt t="41971" x="7902575" y="4708525"/>
          <p14:tracePt t="41988" x="7932738" y="4708525"/>
          <p14:tracePt t="42005" x="7978775" y="4708525"/>
          <p14:tracePt t="42021" x="8031163" y="4708525"/>
          <p14:tracePt t="42038" x="8093075" y="4708525"/>
          <p14:tracePt t="42054" x="8123238" y="4716463"/>
          <p14:tracePt t="42071" x="8169275" y="4732338"/>
          <p14:tracePt t="42088" x="8175625" y="4732338"/>
          <p14:tracePt t="42104" x="8191500" y="4732338"/>
          <p14:tracePt t="42121" x="8213725" y="4732338"/>
          <p14:tracePt t="42138" x="8259763" y="4740275"/>
          <p14:tracePt t="42154" x="8297863" y="4754563"/>
          <p14:tracePt t="42171" x="8335963" y="4754563"/>
          <p14:tracePt t="42188" x="8382000" y="4762500"/>
          <p14:tracePt t="42204" x="8428038" y="4762500"/>
          <p14:tracePt t="42221" x="8458200" y="4762500"/>
          <p14:tracePt t="42237" x="8488363" y="4770438"/>
          <p14:tracePt t="42254" x="8526463" y="4778375"/>
          <p14:tracePt t="42271" x="8550275" y="4784725"/>
          <p14:tracePt t="42326" x="8550275" y="4792663"/>
          <p14:tracePt t="42334" x="8550275" y="4800600"/>
          <p14:tracePt t="42342" x="8542338" y="4808538"/>
          <p14:tracePt t="42354" x="8534400" y="4816475"/>
          <p14:tracePt t="42371" x="8496300" y="4838700"/>
          <p14:tracePt t="42387" x="8382000" y="4884738"/>
          <p14:tracePt t="42404" x="8207375" y="4930775"/>
          <p14:tracePt t="42421" x="8023225" y="4945063"/>
          <p14:tracePt t="42437" x="7718425" y="4983163"/>
          <p14:tracePt t="42454" x="6858000" y="5021263"/>
          <p14:tracePt t="42471" x="6088063" y="5067300"/>
          <p14:tracePt t="42487" x="5364163" y="5135563"/>
          <p14:tracePt t="42504" x="4846638" y="5211763"/>
          <p14:tracePt t="42521" x="4343400" y="5241925"/>
          <p14:tracePt t="42537" x="3733800" y="5189538"/>
          <p14:tracePt t="42554" x="3344863" y="5165725"/>
          <p14:tracePt t="42571" x="2979738" y="5135563"/>
          <p14:tracePt t="42587" x="2689225" y="5135563"/>
          <p14:tracePt t="42604" x="2498725" y="5135563"/>
          <p14:tracePt t="42621" x="2332038" y="5127625"/>
          <p14:tracePt t="42638" x="2209800" y="5127625"/>
          <p14:tracePt t="42654" x="2163763" y="5127625"/>
          <p14:tracePt t="42671" x="2141538" y="5127625"/>
          <p14:tracePt t="42687" x="2133600" y="5135563"/>
          <p14:tracePt t="42704" x="2125663" y="5135563"/>
          <p14:tracePt t="42721" x="2103438" y="5143500"/>
          <p14:tracePt t="42738" x="2073275" y="5151438"/>
          <p14:tracePt t="42754" x="1965325" y="5151438"/>
          <p14:tracePt t="42770" x="1889125" y="5151438"/>
          <p14:tracePt t="42787" x="1806575" y="5151438"/>
          <p14:tracePt t="42803" x="1760538" y="5151438"/>
          <p14:tracePt t="42820" x="1714500" y="5159375"/>
          <p14:tracePt t="42853" x="1706563" y="5165725"/>
          <p14:tracePt t="42999" x="1722438" y="5165725"/>
          <p14:tracePt t="43008" x="1768475" y="5165725"/>
          <p14:tracePt t="43020" x="1790700" y="5165725"/>
          <p14:tracePt t="43037" x="1836738" y="5165725"/>
          <p14:tracePt t="43042" x="1866900" y="5165725"/>
          <p14:tracePt t="43054" x="1897063" y="5165725"/>
          <p14:tracePt t="43071" x="1951038" y="5165725"/>
          <p14:tracePt t="43087" x="2049463" y="5159375"/>
          <p14:tracePt t="43103" x="2125663" y="5159375"/>
          <p14:tracePt t="43120" x="2179638" y="5159375"/>
          <p14:tracePt t="43137" x="2225675" y="5159375"/>
          <p14:tracePt t="43154" x="2255838" y="5165725"/>
          <p14:tracePt t="43170" x="2270125" y="5165725"/>
          <p14:tracePt t="43232" x="2308225" y="5165725"/>
          <p14:tracePt t="43240" x="2339975" y="5173663"/>
          <p14:tracePt t="43253" x="2370138" y="5181600"/>
          <p14:tracePt t="43270" x="2392363" y="5189538"/>
          <p14:tracePt t="43359" x="2400300" y="5189538"/>
          <p14:tracePt t="43367" x="2422525" y="5189538"/>
          <p14:tracePt t="43376" x="2446338" y="5189538"/>
          <p14:tracePt t="43387" x="2460625" y="5189538"/>
          <p14:tracePt t="43472" x="2468563" y="5197475"/>
          <p14:tracePt t="43479" x="2492375" y="5197475"/>
          <p14:tracePt t="43488" x="2506663" y="5197475"/>
          <p14:tracePt t="44151" x="2590800" y="5197475"/>
          <p14:tracePt t="44160" x="2682875" y="5197475"/>
          <p14:tracePt t="44169" x="2765425" y="5197475"/>
          <p14:tracePt t="44186" x="2903538" y="5197475"/>
          <p14:tracePt t="44203" x="3017838" y="5197475"/>
          <p14:tracePt t="44220" x="3048000" y="5197475"/>
          <p14:tracePt t="44236" x="3086100" y="5197475"/>
          <p14:tracePt t="44253" x="3146425" y="5197475"/>
          <p14:tracePt t="44270" x="3216275" y="5203825"/>
          <p14:tracePt t="44286" x="3314700" y="5219700"/>
          <p14:tracePt t="44303" x="3390900" y="5235575"/>
          <p14:tracePt t="44319" x="3421063" y="5235575"/>
          <p14:tracePt t="44352" x="3436938" y="5235575"/>
          <p14:tracePt t="44369" x="3467100" y="5235575"/>
          <p14:tracePt t="44386" x="3513138" y="5241925"/>
          <p14:tracePt t="44403" x="3535363" y="5249863"/>
          <p14:tracePt t="44419" x="3559175" y="5249863"/>
          <p14:tracePt t="44436" x="3581400" y="5249863"/>
          <p14:tracePt t="44453" x="3635375" y="5249863"/>
          <p14:tracePt t="44469" x="3711575" y="5249863"/>
          <p14:tracePt t="44486" x="3779838" y="5249863"/>
          <p14:tracePt t="44503" x="3832225" y="5249863"/>
          <p14:tracePt t="44519" x="3916363" y="5249863"/>
          <p14:tracePt t="44536" x="3924300" y="5249863"/>
          <p14:tracePt t="44760" x="3908425" y="5257800"/>
          <p14:tracePt t="44768" x="3894138" y="5265738"/>
          <p14:tracePt t="44775" x="3894138" y="5273675"/>
          <p14:tracePt t="44785" x="3902075" y="5287963"/>
          <p14:tracePt t="44802" x="3916363" y="5303838"/>
          <p14:tracePt t="44819" x="3940175" y="5318125"/>
          <p14:tracePt t="44835" x="3962400" y="5326063"/>
          <p14:tracePt t="44869" x="3970338" y="5326063"/>
          <p14:tracePt t="44886" x="4008438" y="5318125"/>
          <p14:tracePt t="44902" x="4046538" y="5318125"/>
          <p14:tracePt t="44919" x="4060825" y="5311775"/>
          <p14:tracePt t="44936" x="4084638" y="5311775"/>
          <p14:tracePt t="44952" x="4130675" y="5295900"/>
          <p14:tracePt t="44969" x="4183063" y="5287963"/>
          <p14:tracePt t="44985" x="4206875" y="5280025"/>
          <p14:tracePt t="45002" x="4244975" y="5280025"/>
          <p14:tracePt t="45019" x="4283075" y="5273675"/>
          <p14:tracePt t="45035" x="4335463" y="5257800"/>
          <p14:tracePt t="45040" x="4343400" y="5257800"/>
          <p14:tracePt t="45052" x="4365625" y="5257800"/>
          <p14:tracePt t="45069" x="4397375" y="5249863"/>
          <p14:tracePt t="45520" x="4397375" y="5241925"/>
          <p14:tracePt t="45536" x="4435475" y="5235575"/>
          <p14:tracePt t="45544" x="4473575" y="5235575"/>
          <p14:tracePt t="45552" x="4503738" y="5235575"/>
          <p14:tracePt t="45568" x="4579938" y="5227638"/>
          <p14:tracePt t="45585" x="4670425" y="5227638"/>
          <p14:tracePt t="45601" x="4770438" y="5227638"/>
          <p14:tracePt t="45618" x="4816475" y="5227638"/>
          <p14:tracePt t="45635" x="4846638" y="5227638"/>
          <p14:tracePt t="45651" x="4854575" y="5227638"/>
          <p14:tracePt t="45689" x="4860925" y="5219700"/>
          <p14:tracePt t="45711" x="4868863" y="5219700"/>
          <p14:tracePt t="45919" x="4884738" y="5219700"/>
          <p14:tracePt t="45928" x="4914900" y="5219700"/>
          <p14:tracePt t="45939" x="4922838" y="5219700"/>
          <p14:tracePt t="45951" x="4960938" y="5219700"/>
          <p14:tracePt t="45968" x="4983163" y="5219700"/>
          <p14:tracePt t="45985" x="5013325" y="5219700"/>
          <p14:tracePt t="46001" x="5051425" y="5219700"/>
          <p14:tracePt t="46018" x="5097463" y="5219700"/>
          <p14:tracePt t="46035" x="5159375" y="5219700"/>
          <p14:tracePt t="46039" x="5197475" y="5219700"/>
          <p14:tracePt t="46051" x="5235575" y="5219700"/>
          <p14:tracePt t="46068" x="5280025" y="5219700"/>
          <p14:tracePt t="46085" x="5349875" y="5219700"/>
          <p14:tracePt t="46101" x="5418138" y="5227638"/>
          <p14:tracePt t="46118" x="5448300" y="5227638"/>
          <p14:tracePt t="46135" x="5470525" y="5227638"/>
          <p14:tracePt t="46151" x="5494338" y="5227638"/>
          <p14:tracePt t="46168" x="5508625" y="5227638"/>
          <p14:tracePt t="46184" x="5546725" y="5227638"/>
          <p14:tracePt t="46201" x="5592763" y="5227638"/>
          <p14:tracePt t="46218" x="5646738" y="5235575"/>
          <p14:tracePt t="46234" x="5699125" y="5235575"/>
          <p14:tracePt t="46251" x="5737225" y="5235575"/>
          <p14:tracePt t="46268" x="5768975" y="5235575"/>
          <p14:tracePt t="46284" x="5783263" y="5235575"/>
          <p14:tracePt t="46301" x="5829300" y="5235575"/>
          <p14:tracePt t="46318" x="5883275" y="5249863"/>
          <p14:tracePt t="46334" x="5927725" y="5249863"/>
          <p14:tracePt t="46351" x="5965825" y="5249863"/>
          <p14:tracePt t="46368" x="5973763" y="5249863"/>
          <p14:tracePt t="46408" x="5981700" y="5249863"/>
          <p14:tracePt t="46424" x="5997575" y="5249863"/>
          <p14:tracePt t="46447" x="6003925" y="5249863"/>
          <p14:tracePt t="46457" x="6011863" y="5249863"/>
          <p14:tracePt t="46474" x="6019800" y="5249863"/>
          <p14:tracePt t="46496" x="6027738" y="5249863"/>
          <p14:tracePt t="46504" x="6035675" y="5249863"/>
          <p14:tracePt t="46521" x="6049963" y="5241925"/>
          <p14:tracePt t="46534" x="6057900" y="5241925"/>
          <p14:tracePt t="46551" x="6065838" y="5241925"/>
          <p14:tracePt t="46567" x="6073775" y="5241925"/>
          <p14:tracePt t="46647" x="6080125" y="5241925"/>
          <p14:tracePt t="46697" x="6088063" y="5241925"/>
          <p14:tracePt t="46706" x="6096000" y="5241925"/>
          <p14:tracePt t="46717" x="6103938" y="5241925"/>
          <p14:tracePt t="46734" x="6118225" y="5241925"/>
          <p14:tracePt t="46751" x="6149975" y="5241925"/>
          <p14:tracePt t="46767" x="6232525" y="5241925"/>
          <p14:tracePt t="46784" x="6278563" y="5241925"/>
          <p14:tracePt t="46800" x="6308725" y="5241925"/>
          <p14:tracePt t="46818" x="6340475" y="5241925"/>
          <p14:tracePt t="46834" x="6354763" y="5241925"/>
          <p14:tracePt t="46851" x="6392863" y="5241925"/>
          <p14:tracePt t="46867" x="6430963" y="5241925"/>
          <p14:tracePt t="46884" x="6461125" y="5241925"/>
          <p14:tracePt t="46900" x="6469063" y="5241925"/>
          <p14:tracePt t="47281" x="6484938" y="5241925"/>
          <p14:tracePt t="47287" x="6515100" y="5241925"/>
          <p14:tracePt t="47300" x="6569075" y="5241925"/>
          <p14:tracePt t="47317" x="6659563" y="5241925"/>
          <p14:tracePt t="47333" x="6773863" y="5241925"/>
          <p14:tracePt t="47350" x="6896100" y="5241925"/>
          <p14:tracePt t="47367" x="6956425" y="5241925"/>
          <p14:tracePt t="47383" x="6988175" y="5241925"/>
          <p14:tracePt t="47400" x="6994525" y="5241925"/>
          <p14:tracePt t="47417" x="7002463" y="5241925"/>
          <p14:tracePt t="47457" x="7018338" y="5241925"/>
          <p14:tracePt t="47472" x="7026275" y="5235575"/>
          <p14:tracePt t="47483" x="7032625" y="5235575"/>
          <p14:tracePt t="47500" x="7040563" y="5235575"/>
          <p14:tracePt t="47517" x="7048500" y="5235575"/>
          <p14:tracePt t="47533" x="7064375" y="5227638"/>
          <p14:tracePt t="47550" x="7070725" y="5227638"/>
          <p14:tracePt t="47568" x="7108825" y="5227638"/>
          <p14:tracePt t="47583" x="7185025" y="5227638"/>
          <p14:tracePt t="47600" x="7231063" y="5227638"/>
          <p14:tracePt t="47617" x="7292975" y="5227638"/>
          <p14:tracePt t="47633" x="7345363" y="5227638"/>
          <p14:tracePt t="47650" x="7399338" y="5227638"/>
          <p14:tracePt t="47666" x="7437438" y="5227638"/>
          <p14:tracePt t="47683" x="7483475" y="5227638"/>
          <p14:tracePt t="47700" x="7527925" y="5227638"/>
          <p14:tracePt t="47716" x="7589838" y="5227638"/>
          <p14:tracePt t="47733" x="7627938" y="5235575"/>
          <p14:tracePt t="47750" x="7650163" y="5241925"/>
          <p14:tracePt t="47767" x="7680325" y="5241925"/>
          <p14:tracePt t="47784" x="7704138" y="5241925"/>
          <p14:tracePt t="47799" x="7734300" y="5241925"/>
          <p14:tracePt t="47816" x="7772400" y="5241925"/>
          <p14:tracePt t="47833" x="7780338" y="5241925"/>
          <p14:tracePt t="47849" x="7788275" y="5241925"/>
          <p14:tracePt t="47866" x="7794625" y="5241925"/>
          <p14:tracePt t="47883" x="7802563" y="5241925"/>
          <p14:tracePt t="47899" x="7818438" y="5241925"/>
          <p14:tracePt t="47916" x="7826375" y="5241925"/>
          <p14:tracePt t="47933" x="7832725" y="5241925"/>
          <p14:tracePt t="48520" x="7848600" y="5241925"/>
          <p14:tracePt t="48527" x="7864475" y="5241925"/>
          <p14:tracePt t="48536" x="7878763" y="5241925"/>
          <p14:tracePt t="48549" x="7894638" y="5241925"/>
          <p14:tracePt t="48566" x="7916863" y="5241925"/>
          <p14:tracePt t="48582" x="7947025" y="5241925"/>
          <p14:tracePt t="48599" x="7985125" y="5235575"/>
          <p14:tracePt t="48616" x="8008938" y="5227638"/>
          <p14:tracePt t="48632" x="8069263" y="5227638"/>
          <p14:tracePt t="48649" x="8115300" y="5227638"/>
          <p14:tracePt t="48666" x="8137525" y="5227638"/>
          <p14:tracePt t="48682" x="8169275" y="5219700"/>
          <p14:tracePt t="48699" x="8207375" y="5219700"/>
          <p14:tracePt t="48716" x="8237538" y="5219700"/>
          <p14:tracePt t="48732" x="8283575" y="5211763"/>
          <p14:tracePt t="48749" x="8321675" y="5211763"/>
          <p14:tracePt t="48766" x="8351838" y="5211763"/>
          <p14:tracePt t="48782" x="8366125" y="5211763"/>
          <p14:tracePt t="48799" x="8389938" y="5211763"/>
          <p14:tracePt t="48816" x="8412163" y="5211763"/>
          <p14:tracePt t="48832" x="8435975" y="5211763"/>
          <p14:tracePt t="48849" x="8450263" y="5211763"/>
          <p14:tracePt t="48866" x="8458200" y="5219700"/>
          <p14:tracePt t="48882" x="8466138" y="5219700"/>
          <p14:tracePt t="48899" x="8466138" y="5227638"/>
          <p14:tracePt t="48915" x="8466138" y="5235575"/>
          <p14:tracePt t="48932" x="8450263" y="5249863"/>
          <p14:tracePt t="48949" x="8389938" y="5295900"/>
          <p14:tracePt t="48965" x="8245475" y="5341938"/>
          <p14:tracePt t="48982" x="8077200" y="5394325"/>
          <p14:tracePt t="48999" x="7894638" y="5456238"/>
          <p14:tracePt t="49016" x="7353300" y="5608638"/>
          <p14:tracePt t="49032" x="6180138" y="5707063"/>
          <p14:tracePt t="49049" x="5486400" y="5761038"/>
          <p14:tracePt t="49065" x="5006975" y="5837238"/>
          <p14:tracePt t="49082" x="4564063" y="5859463"/>
          <p14:tracePt t="49098" x="4351338" y="5859463"/>
          <p14:tracePt t="49115" x="4244975" y="5867400"/>
          <p14:tracePt t="49132" x="4122738" y="5867400"/>
          <p14:tracePt t="49148" x="3924300" y="5867400"/>
          <p14:tracePt t="49165" x="3771900" y="5867400"/>
          <p14:tracePt t="49182" x="3635375" y="5867400"/>
          <p14:tracePt t="49198" x="3489325" y="5897563"/>
          <p14:tracePt t="49215" x="3390900" y="5905500"/>
          <p14:tracePt t="49232" x="3330575" y="5905500"/>
          <p14:tracePt t="49248" x="3222625" y="5905500"/>
          <p14:tracePt t="49265" x="3101975" y="5905500"/>
          <p14:tracePt t="49282" x="3017838" y="5913438"/>
          <p14:tracePt t="49299" x="2925763" y="5921375"/>
          <p14:tracePt t="49315" x="2835275" y="5921375"/>
          <p14:tracePt t="49332" x="2759075" y="5921375"/>
          <p14:tracePt t="49348" x="2720975" y="5921375"/>
          <p14:tracePt t="49365" x="2674938" y="5921375"/>
          <p14:tracePt t="49382" x="2628900" y="5921375"/>
          <p14:tracePt t="49398" x="2613025" y="5921375"/>
          <p14:tracePt t="49415" x="2606675" y="5921375"/>
          <p14:tracePt t="49456" x="2590800" y="5913438"/>
          <p14:tracePt t="49464" x="2582863" y="5913438"/>
          <p14:tracePt t="49473" x="2574925" y="5913438"/>
          <p14:tracePt t="49512" x="2568575" y="5913438"/>
          <p14:tracePt t="49576" x="2568575" y="5905500"/>
          <p14:tracePt t="49601" x="2568575" y="5889625"/>
          <p14:tracePt t="49608" x="2568575" y="5883275"/>
          <p14:tracePt t="49624" x="2568575" y="5867400"/>
          <p14:tracePt t="49632" x="2574925" y="5867400"/>
          <p14:tracePt t="49648" x="2582863" y="5851525"/>
          <p14:tracePt t="49665" x="2582863" y="5845175"/>
          <p14:tracePt t="49706" x="2582863" y="5837238"/>
          <p14:tracePt t="49715" x="2598738" y="5837238"/>
          <p14:tracePt t="49732" x="2613025" y="5821363"/>
          <p14:tracePt t="49748" x="2659063" y="5807075"/>
          <p14:tracePt t="49765" x="2689225" y="5799138"/>
          <p14:tracePt t="49781" x="2727325" y="5791200"/>
          <p14:tracePt t="49799" x="2759075" y="5791200"/>
          <p14:tracePt t="49815" x="2797175" y="5791200"/>
          <p14:tracePt t="49831" x="2827338" y="5791200"/>
          <p14:tracePt t="49848" x="2857500" y="5791200"/>
          <p14:tracePt t="49881" x="2865438" y="5783263"/>
          <p14:tracePt t="50017" x="2879725" y="5783263"/>
          <p14:tracePt t="50025" x="2879725" y="5775325"/>
          <p14:tracePt t="50032" x="2887663" y="5775325"/>
          <p14:tracePt t="50056" x="2895600" y="5775325"/>
          <p14:tracePt t="50073" x="2903538" y="5775325"/>
          <p14:tracePt t="50193" x="2911475" y="5768975"/>
          <p14:tracePt t="50201" x="2933700" y="5768975"/>
          <p14:tracePt t="50218" x="2941638" y="5768975"/>
          <p14:tracePt t="50231" x="2949575" y="5761038"/>
          <p14:tracePt t="50248" x="2971800" y="5761038"/>
          <p14:tracePt t="50264" x="3032125" y="5761038"/>
          <p14:tracePt t="50281" x="3055938" y="5745163"/>
          <p14:tracePt t="50298" x="3070225" y="5745163"/>
          <p14:tracePt t="50377" x="3078163" y="5745163"/>
          <p14:tracePt t="50384" x="3094038" y="5745163"/>
          <p14:tracePt t="50397" x="3124200" y="5745163"/>
          <p14:tracePt t="50414" x="3146425" y="5745163"/>
          <p14:tracePt t="50431" x="3154363" y="5745163"/>
          <p14:tracePt t="50480" x="3162300" y="5745163"/>
          <p14:tracePt t="50489" x="3178175" y="5745163"/>
          <p14:tracePt t="50497" x="3200400" y="5745163"/>
          <p14:tracePt t="50514" x="3230563" y="5745163"/>
          <p14:tracePt t="50531" x="3238500" y="5745163"/>
          <p14:tracePt t="50547" x="3246438" y="5745163"/>
          <p14:tracePt t="50577" x="3260725" y="5745163"/>
          <p14:tracePt t="50592" x="3284538" y="5745163"/>
          <p14:tracePt t="50601" x="3292475" y="5745163"/>
          <p14:tracePt t="50614" x="3314700" y="5745163"/>
          <p14:tracePt t="50631" x="3344863" y="5745163"/>
          <p14:tracePt t="50647" x="3368675" y="5745163"/>
          <p14:tracePt t="50720" x="3382963" y="5745163"/>
          <p14:tracePt t="50728" x="3398838" y="5745163"/>
          <p14:tracePt t="50736" x="3413125" y="5745163"/>
          <p14:tracePt t="50747" x="3436938" y="5745163"/>
          <p14:tracePt t="50764" x="3459163" y="5737225"/>
          <p14:tracePt t="50780" x="3475038" y="5737225"/>
          <p14:tracePt t="50798" x="3489325" y="5737225"/>
          <p14:tracePt t="50814" x="3521075" y="5737225"/>
          <p14:tracePt t="50830" x="3573463" y="5737225"/>
          <p14:tracePt t="50847" x="3635375" y="5737225"/>
          <p14:tracePt t="50863" x="3733800" y="5737225"/>
          <p14:tracePt t="50880" x="3802063" y="5737225"/>
          <p14:tracePt t="50897" x="3863975" y="5737225"/>
          <p14:tracePt t="50913" x="3940175" y="5737225"/>
          <p14:tracePt t="50930" x="3984625" y="5737225"/>
          <p14:tracePt t="50947" x="4008438" y="5737225"/>
          <p14:tracePt t="50964" x="4022725" y="5737225"/>
          <p14:tracePt t="51008" x="4030663" y="5737225"/>
          <p14:tracePt t="51024" x="4046538" y="5737225"/>
          <p14:tracePt t="51035" x="4054475" y="5737225"/>
          <p14:tracePt t="51047" x="4060825" y="5737225"/>
          <p14:tracePt t="51064" x="4068763" y="5737225"/>
          <p14:tracePt t="51217" x="4092575" y="5737225"/>
          <p14:tracePt t="51225" x="4106863" y="5737225"/>
          <p14:tracePt t="51234" x="4130675" y="5737225"/>
          <p14:tracePt t="51247" x="4144963" y="5737225"/>
          <p14:tracePt t="51263" x="4191000" y="5737225"/>
          <p14:tracePt t="51280" x="4237038" y="5737225"/>
          <p14:tracePt t="51297" x="4275138" y="5737225"/>
          <p14:tracePt t="51313" x="4313238" y="5737225"/>
          <p14:tracePt t="51330" x="4343400" y="5737225"/>
          <p14:tracePt t="51347" x="4373563" y="5737225"/>
          <p14:tracePt t="51363" x="4403725" y="5737225"/>
          <p14:tracePt t="51380" x="4419600" y="5737225"/>
          <p14:tracePt t="51397" x="4435475" y="5737225"/>
          <p14:tracePt t="51413" x="4449763" y="5737225"/>
          <p14:tracePt t="51430" x="4487863" y="5730875"/>
          <p14:tracePt t="51447" x="4525963" y="5730875"/>
          <p14:tracePt t="51463" x="4587875" y="5730875"/>
          <p14:tracePt t="51480" x="4625975" y="5730875"/>
          <p14:tracePt t="51496" x="4640263" y="5730875"/>
          <p14:tracePt t="51530" x="4656138" y="5730875"/>
          <p14:tracePt t="51561" x="4664075" y="5730875"/>
          <p14:tracePt t="51583" x="4678363" y="5730875"/>
          <p14:tracePt t="53057" x="4686300" y="5722938"/>
          <p14:tracePt t="53067" x="4686300" y="5707063"/>
          <p14:tracePt t="53078" x="4686300" y="5699125"/>
          <p14:tracePt t="53095" x="4686300" y="5668963"/>
          <p14:tracePt t="53112" x="4686300" y="5661025"/>
          <p14:tracePt t="53129" x="4648200" y="5646738"/>
          <p14:tracePt t="53145" x="4587875" y="5638800"/>
          <p14:tracePt t="53162" x="4518025" y="5630863"/>
          <p14:tracePt t="53178" x="4427538" y="5630863"/>
          <p14:tracePt t="53195" x="4351338" y="5630863"/>
          <p14:tracePt t="53212" x="4229100" y="5630863"/>
          <p14:tracePt t="53229" x="4092575" y="5630863"/>
          <p14:tracePt t="53245" x="3932238" y="5654675"/>
          <p14:tracePt t="53262" x="3641725" y="5722938"/>
          <p14:tracePt t="53279" x="3254375" y="5829300"/>
          <p14:tracePt t="53295" x="2873375" y="5951538"/>
          <p14:tracePt t="53312" x="2506663" y="6057900"/>
          <p14:tracePt t="53328" x="2111375" y="6126163"/>
          <p14:tracePt t="53345" x="1920875" y="6164263"/>
          <p14:tracePt t="53362" x="1768475" y="6194425"/>
          <p14:tracePt t="53378" x="1676400" y="6226175"/>
          <p14:tracePt t="53395" x="1654175" y="6226175"/>
          <p14:tracePt t="53412" x="1646238" y="6226175"/>
          <p14:tracePt t="53465" x="1630363" y="6226175"/>
          <p14:tracePt t="53473" x="1600200" y="6218238"/>
          <p14:tracePt t="53482" x="1554163" y="6210300"/>
          <p14:tracePt t="53495" x="1508125" y="6194425"/>
          <p14:tracePt t="53512" x="1439863" y="6172200"/>
          <p14:tracePt t="53528" x="1371600" y="6156325"/>
          <p14:tracePt t="53545" x="1363663" y="6156325"/>
          <p14:tracePt t="53585" x="1355725" y="6156325"/>
          <p14:tracePt t="53592" x="1341438" y="6156325"/>
          <p14:tracePt t="53600" x="1317625" y="6156325"/>
          <p14:tracePt t="53611" x="1295400" y="6156325"/>
          <p14:tracePt t="53628" x="1279525" y="6164263"/>
          <p14:tracePt t="53645" x="1265238" y="6172200"/>
          <p14:tracePt t="53850" x="1279525" y="6172200"/>
          <p14:tracePt t="53856" x="1311275" y="6172200"/>
          <p14:tracePt t="53865" x="1349375" y="6180138"/>
          <p14:tracePt t="53878" x="1371600" y="6188075"/>
          <p14:tracePt t="53894" x="1417638" y="6194425"/>
          <p14:tracePt t="53911" x="1425575" y="6194425"/>
          <p14:tracePt t="53985" x="1431925" y="6194425"/>
          <p14:tracePt t="54001" x="1431925" y="6202363"/>
          <p14:tracePt t="54025" x="1439863" y="6202363"/>
          <p14:tracePt t="54129" x="1463675" y="6202363"/>
          <p14:tracePt t="54137" x="1485900" y="6202363"/>
          <p14:tracePt t="54145" x="1516063" y="6202363"/>
          <p14:tracePt t="54161" x="1562100" y="6202363"/>
          <p14:tracePt t="54178" x="1592263" y="6202363"/>
          <p14:tracePt t="54194" x="1668463" y="6202363"/>
          <p14:tracePt t="54211" x="1722438" y="6194425"/>
          <p14:tracePt t="54227" x="1774825" y="6194425"/>
          <p14:tracePt t="54244" x="1851025" y="6194425"/>
          <p14:tracePt t="54261" x="1905000" y="6194425"/>
          <p14:tracePt t="54278" x="1935163" y="6202363"/>
          <p14:tracePt t="54722" x="1958975" y="6202363"/>
          <p14:tracePt t="54729" x="1981200" y="6202363"/>
          <p14:tracePt t="54744" x="2011363" y="6202363"/>
          <p14:tracePt t="54760" x="2103438" y="6202363"/>
          <p14:tracePt t="54777" x="2155825" y="6202363"/>
          <p14:tracePt t="54794" x="2163763" y="6202363"/>
          <p14:tracePt t="54810" x="2193925" y="6202363"/>
          <p14:tracePt t="54827" x="2247900" y="6202363"/>
          <p14:tracePt t="54843" x="2316163" y="6218238"/>
          <p14:tracePt t="54860" x="2392363" y="6226175"/>
          <p14:tracePt t="54877" x="2422525" y="6226175"/>
          <p14:tracePt t="54894" x="2430463" y="6226175"/>
          <p14:tracePt t="56137" x="2438400" y="6226175"/>
          <p14:tracePt t="56146" x="2454275" y="6226175"/>
          <p14:tracePt t="56152" x="2506663" y="6226175"/>
          <p14:tracePt t="56163" x="2568575" y="6226175"/>
          <p14:tracePt t="56177" x="2651125" y="6226175"/>
          <p14:tracePt t="56193" x="2759075" y="6232525"/>
          <p14:tracePt t="56209" x="2827338" y="6232525"/>
          <p14:tracePt t="56226" x="2873375" y="6232525"/>
          <p14:tracePt t="56242" x="2917825" y="6232525"/>
          <p14:tracePt t="56259" x="2955925" y="6226175"/>
          <p14:tracePt t="56276" x="2987675" y="6226175"/>
          <p14:tracePt t="56292" x="3025775" y="6226175"/>
          <p14:tracePt t="56309" x="3070225" y="6226175"/>
          <p14:tracePt t="56326" x="3101975" y="6226175"/>
          <p14:tracePt t="56342" x="3146425" y="6226175"/>
          <p14:tracePt t="56359" x="3184525" y="6226175"/>
          <p14:tracePt t="56376" x="3238500" y="6226175"/>
          <p14:tracePt t="56393" x="3298825" y="6232525"/>
          <p14:tracePt t="56409" x="3368675" y="6232525"/>
          <p14:tracePt t="56426" x="3406775" y="6232525"/>
          <p14:tracePt t="56442" x="3429000" y="6232525"/>
          <p14:tracePt t="56459" x="3444875" y="6232525"/>
          <p14:tracePt t="56682" x="3421063" y="6218238"/>
          <p14:tracePt t="56690" x="3398838" y="6218238"/>
          <p14:tracePt t="56697" x="3390900" y="6218238"/>
          <p14:tracePt t="56713" x="3382963" y="6218238"/>
          <p14:tracePt t="56746" x="3382963" y="6226175"/>
          <p14:tracePt t="56753" x="3398838" y="6232525"/>
          <p14:tracePt t="56762" x="3398838" y="6240463"/>
          <p14:tracePt t="56775" x="3406775" y="6240463"/>
          <p14:tracePt t="56793" x="3413125" y="6256338"/>
          <p14:tracePt t="56824" x="3429000" y="6264275"/>
          <p14:tracePt t="56833" x="3436938" y="6264275"/>
          <p14:tracePt t="56842" x="3451225" y="6278563"/>
          <p14:tracePt t="56858" x="3489325" y="6286500"/>
          <p14:tracePt t="56875" x="3543300" y="6294438"/>
          <p14:tracePt t="56892" x="3565525" y="6294438"/>
          <p14:tracePt t="56908" x="3597275" y="6294438"/>
          <p14:tracePt t="56971" x="3603625" y="6294438"/>
          <p14:tracePt t="56977" x="3611563" y="6294438"/>
          <p14:tracePt t="56992" x="3657600" y="6286500"/>
          <p14:tracePt t="57009" x="3695700" y="6286500"/>
          <p14:tracePt t="57025" x="3717925" y="6278563"/>
          <p14:tracePt t="57042" x="3733800" y="6278563"/>
          <p14:tracePt t="57201" x="3741738" y="6278563"/>
          <p14:tracePt t="57481" x="3749675" y="6278563"/>
          <p14:tracePt t="57498" x="3756025" y="6278563"/>
          <p14:tracePt t="57841" x="3779838" y="6270625"/>
          <p14:tracePt t="57850" x="3787775" y="6270625"/>
          <p14:tracePt t="57866" x="3794125" y="6264275"/>
          <p14:tracePt t="57889" x="3802063" y="6264275"/>
          <p14:tracePt t="57896" x="3817938" y="6264275"/>
          <p14:tracePt t="57908" x="3832225" y="6256338"/>
          <p14:tracePt t="57924" x="3856038" y="6256338"/>
          <p14:tracePt t="57941" x="3870325" y="6248400"/>
          <p14:tracePt t="57958" x="3878263" y="6248400"/>
          <p14:tracePt t="58395" x="3894138" y="6248400"/>
          <p14:tracePt t="58402" x="3902075" y="6248400"/>
          <p14:tracePt t="58411" x="3908425" y="6248400"/>
          <p14:tracePt t="58427" x="3916363" y="6248400"/>
          <p14:tracePt t="58441" x="3924300" y="6248400"/>
          <p14:tracePt t="58458" x="3932238" y="6240463"/>
          <p14:tracePt t="58481" x="3940175" y="6240463"/>
          <p14:tracePt t="58497" x="3954463" y="6240463"/>
          <p14:tracePt t="58507" x="3970338" y="6232525"/>
          <p14:tracePt t="58524" x="4008438" y="6226175"/>
          <p14:tracePt t="58541" x="4046538" y="6226175"/>
          <p14:tracePt t="58557" x="4092575" y="6226175"/>
          <p14:tracePt t="58574" x="4130675" y="6226175"/>
          <p14:tracePt t="58591" x="4183063" y="6226175"/>
          <p14:tracePt t="58607" x="4237038" y="6226175"/>
          <p14:tracePt t="58624" x="4305300" y="6226175"/>
          <p14:tracePt t="58641" x="4327525" y="6226175"/>
          <p14:tracePt t="58657" x="4389438" y="6226175"/>
          <p14:tracePt t="58673" x="4411663" y="6226175"/>
          <p14:tracePt t="58690" x="4435475" y="6226175"/>
          <p14:tracePt t="58707" x="4441825" y="6226175"/>
          <p14:tracePt t="61676" x="4457700" y="6218238"/>
          <p14:tracePt t="61683" x="4533900" y="6194425"/>
          <p14:tracePt t="61692" x="4556125" y="6194425"/>
          <p14:tracePt t="61705" x="4564063" y="6194425"/>
          <p14:tracePt t="61721" x="4648200" y="6188075"/>
          <p14:tracePt t="61738" x="4770438" y="6188075"/>
          <p14:tracePt t="61754" x="4854575" y="6180138"/>
          <p14:tracePt t="61771" x="4991100" y="6180138"/>
          <p14:tracePt t="61788" x="5159375" y="6172200"/>
          <p14:tracePt t="61804" x="5303838" y="6172200"/>
          <p14:tracePt t="61821" x="5402263" y="6172200"/>
          <p14:tracePt t="61838" x="5494338" y="6180138"/>
          <p14:tracePt t="61854" x="5516563" y="6180138"/>
          <p14:tracePt t="62380" x="5532438" y="6180138"/>
          <p14:tracePt t="62585" x="5540375" y="6180138"/>
          <p14:tracePt t="62593" x="5562600" y="6172200"/>
          <p14:tracePt t="62604" x="5608638" y="6172200"/>
          <p14:tracePt t="62620" x="5654675" y="6156325"/>
          <p14:tracePt t="62637" x="5692775" y="6149975"/>
          <p14:tracePt t="62654" x="5737225" y="6142038"/>
          <p14:tracePt t="62670" x="5783263" y="6142038"/>
          <p14:tracePt t="62687" x="5821363" y="6142038"/>
          <p14:tracePt t="62704" x="5867400" y="6142038"/>
          <p14:tracePt t="62721" x="5927725" y="6142038"/>
          <p14:tracePt t="62737" x="5965825" y="6142038"/>
          <p14:tracePt t="62754" x="5981700" y="6142038"/>
          <p14:tracePt t="63186" x="5997575" y="6142038"/>
          <p14:tracePt t="63195" x="6035675" y="6142038"/>
          <p14:tracePt t="63203" x="6057900" y="6126163"/>
          <p14:tracePt t="63220" x="6134100" y="6111875"/>
          <p14:tracePt t="63236" x="6210300" y="6096000"/>
          <p14:tracePt t="63253" x="6294438" y="6088063"/>
          <p14:tracePt t="63270" x="6332538" y="6088063"/>
          <p14:tracePt t="63286" x="6346825" y="6088063"/>
          <p14:tracePt t="65045" x="0" y="0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66738" y="1754188"/>
            <a:ext cx="8253412" cy="4267200"/>
          </a:xfrm>
        </p:spPr>
        <p:txBody>
          <a:bodyPr/>
          <a:lstStyle/>
          <a:p>
            <a:pPr algn="just" eaLnBrk="1" hangingPunct="1">
              <a:spcBef>
                <a:spcPct val="50000"/>
              </a:spcBef>
              <a:buClrTx/>
              <a:buFont typeface="Wingdings" panose="05000000000000000000" pitchFamily="2" charset="2"/>
              <a:buNone/>
            </a:pPr>
            <a:r>
              <a:rPr lang="en-US" altLang="zh-CN" sz="2400" b="1" smtClean="0">
                <a:solidFill>
                  <a:srgbClr val="0070C0"/>
                </a:solidFill>
                <a:latin typeface="Times New Roman" panose="02020603050405020304" pitchFamily="18" charset="0"/>
              </a:rPr>
              <a:t>2</a:t>
            </a:r>
            <a:r>
              <a:rPr lang="zh-CN" altLang="en-US" sz="2400" b="1" smtClean="0">
                <a:solidFill>
                  <a:srgbClr val="0070C0"/>
                </a:solidFill>
                <a:latin typeface="Times New Roman" panose="02020603050405020304" pitchFamily="18" charset="0"/>
              </a:rPr>
              <a:t>、编程技巧</a:t>
            </a:r>
            <a:endParaRPr lang="en-US" altLang="zh-CN" sz="2400" b="1" smtClean="0">
              <a:solidFill>
                <a:srgbClr val="0070C0"/>
              </a:solidFill>
              <a:latin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p"/>
            </a:pPr>
            <a:r>
              <a:rPr lang="zh-CN" altLang="en-US" sz="2400" b="1" smtClean="0">
                <a:solidFill>
                  <a:srgbClr val="FFC000"/>
                </a:solidFill>
              </a:rPr>
              <a:t>尽量采用循环结构和子程序。</a:t>
            </a:r>
          </a:p>
          <a:p>
            <a:pPr>
              <a:buFont typeface="Wingdings" panose="05000000000000000000" pitchFamily="2" charset="2"/>
              <a:buChar char="p"/>
            </a:pPr>
            <a:r>
              <a:rPr lang="zh-CN" altLang="en-US" sz="2400" b="1" smtClean="0">
                <a:solidFill>
                  <a:srgbClr val="C00000"/>
                </a:solidFill>
              </a:rPr>
              <a:t>尽量少用无条件转移指令。</a:t>
            </a:r>
          </a:p>
          <a:p>
            <a:pPr>
              <a:buFont typeface="Wingdings" panose="05000000000000000000" pitchFamily="2" charset="2"/>
              <a:buChar char="p"/>
            </a:pPr>
            <a:r>
              <a:rPr lang="zh-CN" altLang="en-US" sz="2400" b="1" smtClean="0">
                <a:solidFill>
                  <a:srgbClr val="92D050"/>
                </a:solidFill>
              </a:rPr>
              <a:t>对于通用的</a:t>
            </a:r>
            <a:r>
              <a:rPr lang="zh-CN" altLang="en-US" sz="2400" b="1" smtClean="0">
                <a:solidFill>
                  <a:srgbClr val="00B050"/>
                </a:solidFill>
              </a:rPr>
              <a:t>子程序</a:t>
            </a:r>
            <a:r>
              <a:rPr lang="zh-CN" altLang="en-US" sz="2400" b="1" smtClean="0">
                <a:solidFill>
                  <a:srgbClr val="92D050"/>
                </a:solidFill>
              </a:rPr>
              <a:t>，除了用于存放子程序入口参数的寄存器外，子程序中用到的其他寄存器的内容应压入堆栈（返回前再弹出），即</a:t>
            </a:r>
            <a:r>
              <a:rPr lang="zh-CN" altLang="en-US" sz="2400" b="1" smtClean="0">
                <a:solidFill>
                  <a:srgbClr val="00B050"/>
                </a:solidFill>
              </a:rPr>
              <a:t>保护现场</a:t>
            </a:r>
            <a:r>
              <a:rPr lang="zh-CN" altLang="en-US" sz="2400" b="1" smtClean="0">
                <a:solidFill>
                  <a:srgbClr val="92D050"/>
                </a:solidFill>
              </a:rPr>
              <a:t>。</a:t>
            </a:r>
          </a:p>
          <a:p>
            <a:pPr>
              <a:buFont typeface="Wingdings" panose="05000000000000000000" pitchFamily="2" charset="2"/>
              <a:buChar char="p"/>
            </a:pPr>
            <a:r>
              <a:rPr lang="zh-CN" altLang="en-US" sz="2400" b="1" smtClean="0">
                <a:solidFill>
                  <a:srgbClr val="00B0F0"/>
                </a:solidFill>
              </a:rPr>
              <a:t>在</a:t>
            </a:r>
            <a:r>
              <a:rPr lang="zh-CN" altLang="en-US" sz="2400" b="1" smtClean="0">
                <a:solidFill>
                  <a:srgbClr val="0070C0"/>
                </a:solidFill>
              </a:rPr>
              <a:t>中断</a:t>
            </a:r>
            <a:r>
              <a:rPr lang="zh-CN" altLang="en-US" sz="2400" b="1" smtClean="0">
                <a:solidFill>
                  <a:srgbClr val="00B0F0"/>
                </a:solidFill>
              </a:rPr>
              <a:t>处理程序中，除了要保护处理程序中用到的寄存器外，还要</a:t>
            </a:r>
            <a:r>
              <a:rPr lang="zh-CN" altLang="en-US" sz="2400" b="1" smtClean="0">
                <a:solidFill>
                  <a:srgbClr val="0070C0"/>
                </a:solidFill>
              </a:rPr>
              <a:t>保护标志寄存器</a:t>
            </a:r>
            <a:r>
              <a:rPr lang="zh-CN" altLang="en-US" sz="2400" b="1" smtClean="0">
                <a:solidFill>
                  <a:srgbClr val="00B0F0"/>
                </a:solidFill>
              </a:rPr>
              <a:t>。</a:t>
            </a:r>
          </a:p>
          <a:p>
            <a:pPr>
              <a:buFont typeface="Wingdings" panose="05000000000000000000" pitchFamily="2" charset="2"/>
              <a:buChar char="p"/>
            </a:pPr>
            <a:r>
              <a:rPr lang="zh-CN" altLang="en-US" sz="2400" b="1" smtClean="0">
                <a:solidFill>
                  <a:srgbClr val="7030A0"/>
                </a:solidFill>
              </a:rPr>
              <a:t>用累加器传递入口参数或返回参数比较方便，在子程序中，一般不必把累加器内容压入堆栈。</a:t>
            </a:r>
          </a:p>
          <a:p>
            <a:pPr algn="just" eaLnBrk="1" hangingPunct="1">
              <a:spcBef>
                <a:spcPct val="50000"/>
              </a:spcBef>
              <a:buClrTx/>
              <a:buFont typeface="Wingdings" panose="05000000000000000000" pitchFamily="2" charset="2"/>
              <a:buNone/>
            </a:pPr>
            <a:endParaRPr lang="en-US" altLang="zh-CN" sz="2400" b="1" smtClean="0">
              <a:solidFill>
                <a:srgbClr val="0070C0"/>
              </a:solidFill>
              <a:latin typeface="Times New Roman" panose="02020603050405020304" pitchFamily="18" charset="0"/>
            </a:endParaRP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 bwMode="auto">
          <a:xfrm>
            <a:off x="285750" y="785813"/>
            <a:ext cx="8001000" cy="7350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eaLnBrk="1" hangingPunct="1">
              <a:defRPr/>
            </a:pPr>
            <a:r>
              <a:rPr lang="en-US" altLang="zh-CN" sz="2800" kern="0" dirty="0">
                <a:solidFill>
                  <a:schemeClr val="tx2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4</a:t>
            </a:r>
            <a:r>
              <a:rPr lang="zh-CN" altLang="en-US" sz="2800" kern="0" dirty="0">
                <a:solidFill>
                  <a:schemeClr val="tx2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.</a:t>
            </a:r>
            <a:r>
              <a:rPr lang="en-US" altLang="zh-CN" sz="2800" kern="0" dirty="0">
                <a:solidFill>
                  <a:schemeClr val="tx2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2.2</a:t>
            </a:r>
            <a:r>
              <a:rPr lang="zh-CN" altLang="en-US" sz="2800" kern="0" dirty="0">
                <a:solidFill>
                  <a:schemeClr val="tx2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  编程的方法和技巧</a:t>
            </a:r>
          </a:p>
        </p:txBody>
      </p:sp>
      <p:sp>
        <p:nvSpPr>
          <p:cNvPr id="39940" name="Rectangle 2"/>
          <p:cNvSpPr>
            <a:spLocks noGrp="1" noChangeArrowheads="1"/>
          </p:cNvSpPr>
          <p:nvPr>
            <p:ph type="title"/>
          </p:nvPr>
        </p:nvSpPr>
        <p:spPr>
          <a:xfrm>
            <a:off x="285750" y="285750"/>
            <a:ext cx="8001000" cy="735013"/>
          </a:xfrm>
        </p:spPr>
        <p:txBody>
          <a:bodyPr/>
          <a:lstStyle/>
          <a:p>
            <a:r>
              <a:rPr lang="en-US" altLang="zh-CN" sz="3600" smtClean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4</a:t>
            </a:r>
            <a:r>
              <a:rPr lang="zh-CN" altLang="en-US" sz="3600" smtClean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.</a:t>
            </a:r>
            <a:r>
              <a:rPr lang="en-US" altLang="zh-CN" sz="3600" smtClean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lang="zh-CN" altLang="en-US" sz="3600" smtClean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 编程的步骤、方法和技巧</a:t>
            </a:r>
          </a:p>
        </p:txBody>
      </p:sp>
      <p:pic>
        <p:nvPicPr>
          <p:cNvPr id="39941" name="Picture 2" descr="c:\documents and settings\ibm\application data\360se6\User Data\temp\01300000323145123029807175635_s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8125" y="142875"/>
            <a:ext cx="1071563" cy="1071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2691"/>
    </mc:Choice>
    <mc:Fallback>
      <p:transition spd="slow" advTm="1326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79" x="4435475" y="3817938"/>
          <p14:tracePt t="387" x="4389438" y="3771900"/>
          <p14:tracePt t="398" x="4321175" y="3725863"/>
          <p14:tracePt t="410" x="4168775" y="3619500"/>
          <p14:tracePt t="426" x="4054475" y="3543300"/>
          <p14:tracePt t="443" x="3482975" y="3184525"/>
          <p14:tracePt t="460" x="3170238" y="2979738"/>
          <p14:tracePt t="477" x="2903538" y="2819400"/>
          <p14:tracePt t="493" x="2789238" y="2735263"/>
          <p14:tracePt t="509" x="2765425" y="2689225"/>
          <p14:tracePt t="526" x="2759075" y="2674938"/>
          <p14:tracePt t="560" x="2765425" y="2659063"/>
          <p14:tracePt t="576" x="2682875" y="2636838"/>
          <p14:tracePt t="593" x="2613025" y="2636838"/>
          <p14:tracePt t="609" x="2582863" y="2636838"/>
          <p14:tracePt t="786" x="2574925" y="2644775"/>
          <p14:tracePt t="796" x="2568575" y="2644775"/>
          <p14:tracePt t="803" x="2544763" y="2644775"/>
          <p14:tracePt t="813" x="2506663" y="2644775"/>
          <p14:tracePt t="826" x="2446338" y="2644775"/>
          <p14:tracePt t="843" x="2163763" y="2620963"/>
          <p14:tracePt t="859" x="2011363" y="2568575"/>
          <p14:tracePt t="876" x="1935163" y="2514600"/>
          <p14:tracePt t="893" x="1927225" y="2484438"/>
          <p14:tracePt t="909" x="1912938" y="2468563"/>
          <p14:tracePt t="926" x="1912938" y="2460625"/>
          <p14:tracePt t="943" x="1889125" y="2446338"/>
          <p14:tracePt t="959" x="1844675" y="2422525"/>
          <p14:tracePt t="977" x="1774825" y="2400300"/>
          <p14:tracePt t="993" x="1752600" y="2384425"/>
          <p14:tracePt t="1009" x="1736725" y="2384425"/>
          <p14:tracePt t="1042" x="1722438" y="2370138"/>
          <p14:tracePt t="1059" x="1714500" y="2362200"/>
          <p14:tracePt t="1076" x="1668463" y="2332038"/>
          <p14:tracePt t="1092" x="1646238" y="2316163"/>
          <p14:tracePt t="1109" x="1630363" y="2308225"/>
          <p14:tracePt t="1126" x="1622425" y="2301875"/>
          <p14:tracePt t="1180" x="1616075" y="2301875"/>
          <p14:tracePt t="1187" x="1608138" y="2293938"/>
          <p14:tracePt t="1197" x="1592263" y="2278063"/>
          <p14:tracePt t="1215" x="1584325" y="2270125"/>
          <p14:tracePt t="1611" x="1570038" y="2255838"/>
          <p14:tracePt t="1619" x="1570038" y="2232025"/>
          <p14:tracePt t="1629" x="1562100" y="2225675"/>
          <p14:tracePt t="1642" x="1546225" y="2209800"/>
          <p14:tracePt t="1659" x="1539875" y="2179638"/>
          <p14:tracePt t="1675" x="1531938" y="2163763"/>
          <p14:tracePt t="3850" x="1516063" y="2163763"/>
          <p14:tracePt t="6412" x="1531938" y="2163763"/>
          <p14:tracePt t="6419" x="1570038" y="2171700"/>
          <p14:tracePt t="6427" x="1622425" y="2187575"/>
          <p14:tracePt t="6438" x="1676400" y="2193925"/>
          <p14:tracePt t="6454" x="1798638" y="2239963"/>
          <p14:tracePt t="6471" x="1858963" y="2270125"/>
          <p14:tracePt t="6488" x="1889125" y="2286000"/>
          <p14:tracePt t="6521" x="1889125" y="2293938"/>
          <p14:tracePt t="6547" x="1897063" y="2301875"/>
          <p14:tracePt t="6555" x="1905000" y="2308225"/>
          <p14:tracePt t="6571" x="1935163" y="2346325"/>
          <p14:tracePt t="6588" x="1958975" y="2362200"/>
          <p14:tracePt t="6604" x="1981200" y="2384425"/>
          <p14:tracePt t="6621" x="1989138" y="2392363"/>
          <p14:tracePt t="6637" x="1997075" y="2400300"/>
          <p14:tracePt t="6668" x="2011363" y="2408238"/>
          <p14:tracePt t="6674" x="2011363" y="2416175"/>
          <p14:tracePt t="6687" x="2011363" y="2422525"/>
          <p14:tracePt t="6704" x="2019300" y="2430463"/>
          <p14:tracePt t="6737" x="2019300" y="2438400"/>
          <p14:tracePt t="6754" x="2019300" y="2446338"/>
          <p14:tracePt t="6770" x="2019300" y="2454275"/>
          <p14:tracePt t="6787" x="2019300" y="2492375"/>
          <p14:tracePt t="6804" x="2027238" y="2514600"/>
          <p14:tracePt t="6821" x="2027238" y="2536825"/>
          <p14:tracePt t="6837" x="2027238" y="2544763"/>
          <p14:tracePt t="6854" x="2027238" y="2560638"/>
          <p14:tracePt t="6987" x="2027238" y="2568575"/>
          <p14:tracePt t="7012" x="2019300" y="2574925"/>
          <p14:tracePt t="7019" x="1997075" y="2574925"/>
          <p14:tracePt t="7027" x="1973263" y="2582863"/>
          <p14:tracePt t="7038" x="1951038" y="2582863"/>
          <p14:tracePt t="7054" x="1889125" y="2590800"/>
          <p14:tracePt t="7071" x="1844675" y="2598738"/>
          <p14:tracePt t="7088" x="1828800" y="2598738"/>
          <p14:tracePt t="7104" x="1820863" y="2606675"/>
          <p14:tracePt t="7120" x="1806575" y="2606675"/>
          <p14:tracePt t="7154" x="1790700" y="2606675"/>
          <p14:tracePt t="7170" x="1744663" y="2613025"/>
          <p14:tracePt t="7187" x="1722438" y="2613025"/>
          <p14:tracePt t="7684" x="1714500" y="2620963"/>
          <p14:tracePt t="14340" x="1736725" y="2620963"/>
          <p14:tracePt t="14348" x="1790700" y="2620963"/>
          <p14:tracePt t="14356" x="1828800" y="2620963"/>
          <p14:tracePt t="14365" x="1851025" y="2620963"/>
          <p14:tracePt t="14381" x="1889125" y="2620963"/>
          <p14:tracePt t="14398" x="1905000" y="2620963"/>
          <p14:tracePt t="14414" x="1912938" y="2620963"/>
          <p14:tracePt t="29078" x="1905000" y="2620963"/>
          <p14:tracePt t="29088" x="1882775" y="2620963"/>
          <p14:tracePt t="29095" x="1866900" y="2620963"/>
          <p14:tracePt t="29103" x="1851025" y="2620963"/>
          <p14:tracePt t="29119" x="1836738" y="2620963"/>
          <p14:tracePt t="29136" x="1820863" y="2628900"/>
          <p14:tracePt t="29152" x="1812925" y="2636838"/>
          <p14:tracePt t="29169" x="1806575" y="2644775"/>
          <p14:tracePt t="29185" x="1806575" y="2651125"/>
          <p14:tracePt t="29202" x="1798638" y="2659063"/>
          <p14:tracePt t="29218" x="1782763" y="2682875"/>
          <p14:tracePt t="29235" x="1768475" y="2689225"/>
          <p14:tracePt t="29252" x="1752600" y="2705100"/>
          <p14:tracePt t="29269" x="1744663" y="2720975"/>
          <p14:tracePt t="29285" x="1744663" y="2743200"/>
          <p14:tracePt t="29302" x="1736725" y="2765425"/>
          <p14:tracePt t="29319" x="1736725" y="2773363"/>
          <p14:tracePt t="29335" x="1736725" y="2789238"/>
          <p14:tracePt t="29352" x="1744663" y="2811463"/>
          <p14:tracePt t="29369" x="1760538" y="2835275"/>
          <p14:tracePt t="29385" x="1768475" y="2841625"/>
          <p14:tracePt t="29402" x="1774825" y="2857500"/>
          <p14:tracePt t="29418" x="1774825" y="2873375"/>
          <p14:tracePt t="29435" x="1782763" y="2887663"/>
          <p14:tracePt t="29452" x="1790700" y="2903538"/>
          <p14:tracePt t="29468" x="1790700" y="2911475"/>
          <p14:tracePt t="29485" x="1806575" y="2941638"/>
          <p14:tracePt t="29502" x="1812925" y="2955925"/>
          <p14:tracePt t="29518" x="1812925" y="2971800"/>
          <p14:tracePt t="29535" x="1828800" y="2987675"/>
          <p14:tracePt t="29552" x="1828800" y="2994025"/>
          <p14:tracePt t="29568" x="1844675" y="3009900"/>
          <p14:tracePt t="29585" x="1844675" y="3025775"/>
          <p14:tracePt t="29601" x="1851025" y="3032125"/>
          <p14:tracePt t="29619" x="1851025" y="3040063"/>
          <p14:tracePt t="29635" x="1858963" y="3048000"/>
          <p14:tracePt t="29652" x="1858963" y="3055938"/>
          <p14:tracePt t="29668" x="1858963" y="3063875"/>
          <p14:tracePt t="29695" x="1858963" y="3070225"/>
          <p14:tracePt t="29727" x="1858963" y="3078163"/>
          <p14:tracePt t="41688" x="1858963" y="3086100"/>
          <p14:tracePt t="41798" x="1858963" y="3094038"/>
          <p14:tracePt t="41815" x="1866900" y="3101975"/>
          <p14:tracePt t="41823" x="1866900" y="3108325"/>
          <p14:tracePt t="41832" x="1874838" y="3116263"/>
          <p14:tracePt t="41848" x="1882775" y="3124200"/>
          <p14:tracePt t="41872" x="1889125" y="3132138"/>
          <p14:tracePt t="41888" x="1897063" y="3132138"/>
          <p14:tracePt t="41905" x="1905000" y="3140075"/>
          <p14:tracePt t="41914" x="1920875" y="3140075"/>
          <p14:tracePt t="41924" x="1935163" y="3146425"/>
          <p14:tracePt t="41941" x="1973263" y="3162300"/>
          <p14:tracePt t="41958" x="2019300" y="3178175"/>
          <p14:tracePt t="41974" x="2049463" y="3192463"/>
          <p14:tracePt t="41992" x="2125663" y="3216275"/>
          <p14:tracePt t="42008" x="2149475" y="3230563"/>
          <p14:tracePt t="42025" x="2171700" y="3246438"/>
          <p14:tracePt t="42041" x="2209800" y="3260725"/>
          <p14:tracePt t="42058" x="2239963" y="3276600"/>
          <p14:tracePt t="42074" x="2270125" y="3292475"/>
          <p14:tracePt t="42091" x="2308225" y="3314700"/>
          <p14:tracePt t="42107" x="2346325" y="3344863"/>
          <p14:tracePt t="42124" x="2392363" y="3375025"/>
          <p14:tracePt t="42141" x="2416175" y="3398838"/>
          <p14:tracePt t="42145" x="2416175" y="3406775"/>
          <p14:tracePt t="42157" x="2422525" y="3413125"/>
          <p14:tracePt t="42175" x="2446338" y="3444875"/>
          <p14:tracePt t="42191" x="2468563" y="3467100"/>
          <p14:tracePt t="42207" x="2498725" y="3505200"/>
          <p14:tracePt t="42224" x="2514600" y="3527425"/>
          <p14:tracePt t="42241" x="2514600" y="3543300"/>
          <p14:tracePt t="42258" x="2514600" y="3551238"/>
          <p14:tracePt t="42274" x="2514600" y="3559175"/>
          <p14:tracePt t="42291" x="2514600" y="3565525"/>
          <p14:tracePt t="42307" x="2522538" y="3573463"/>
          <p14:tracePt t="42324" x="2530475" y="3589338"/>
          <p14:tracePt t="42341" x="2530475" y="3597275"/>
          <p14:tracePt t="42357" x="2530475" y="3603625"/>
          <p14:tracePt t="42384" x="2530475" y="3611563"/>
          <p14:tracePt t="42809" x="2536825" y="3611563"/>
          <p14:tracePt t="42824" x="2536825" y="3603625"/>
          <p14:tracePt t="42833" x="2544763" y="3597275"/>
          <p14:tracePt t="42848" x="2552700" y="3597275"/>
          <p14:tracePt t="42857" x="2552700" y="3589338"/>
          <p14:tracePt t="42874" x="2552700" y="3581400"/>
          <p14:tracePt t="42890" x="2560638" y="3581400"/>
          <p14:tracePt t="52258" x="2568575" y="3581400"/>
          <p14:tracePt t="52266" x="2582863" y="3597275"/>
          <p14:tracePt t="52275" x="2651125" y="3635375"/>
          <p14:tracePt t="52284" x="2705100" y="3657600"/>
          <p14:tracePt t="52299" x="2933700" y="3741738"/>
          <p14:tracePt t="52315" x="3094038" y="3802063"/>
          <p14:tracePt t="52332" x="3216275" y="3856038"/>
          <p14:tracePt t="52349" x="3298825" y="3878263"/>
          <p14:tracePt t="52366" x="3322638" y="3894138"/>
          <p14:tracePt t="52382" x="3336925" y="3894138"/>
          <p14:tracePt t="52400" x="3344863" y="3894138"/>
          <p14:tracePt t="52415" x="3368675" y="3902075"/>
          <p14:tracePt t="52433" x="3382963" y="3908425"/>
          <p14:tracePt t="52449" x="3390900" y="3908425"/>
          <p14:tracePt t="52497" x="3406775" y="3916363"/>
          <p14:tracePt t="52520" x="3413125" y="3916363"/>
          <p14:tracePt t="52529" x="3421063" y="3916363"/>
          <p14:tracePt t="52538" x="3429000" y="3916363"/>
          <p14:tracePt t="52549" x="3436938" y="3916363"/>
          <p14:tracePt t="52565" x="3467100" y="3924300"/>
          <p14:tracePt t="52582" x="3497263" y="3932238"/>
          <p14:tracePt t="52598" x="3543300" y="3940175"/>
          <p14:tracePt t="52615" x="3565525" y="3940175"/>
          <p14:tracePt t="52632" x="3589338" y="3940175"/>
          <p14:tracePt t="52649" x="3597275" y="3940175"/>
          <p14:tracePt t="52689" x="3603625" y="3940175"/>
          <p14:tracePt t="52761" x="3611563" y="3940175"/>
          <p14:tracePt t="52769" x="3619500" y="3940175"/>
          <p14:tracePt t="52782" x="3627438" y="3932238"/>
          <p14:tracePt t="52798" x="3649663" y="3932238"/>
          <p14:tracePt t="52815" x="3695700" y="3932238"/>
          <p14:tracePt t="52832" x="3741738" y="3932238"/>
          <p14:tracePt t="52848" x="3787775" y="3932238"/>
          <p14:tracePt t="52865" x="3825875" y="3924300"/>
          <p14:tracePt t="52882" x="3848100" y="3916363"/>
          <p14:tracePt t="52899" x="3886200" y="3916363"/>
          <p14:tracePt t="52915" x="3894138" y="3908425"/>
          <p14:tracePt t="52932" x="3924300" y="3908425"/>
          <p14:tracePt t="52949" x="3932238" y="3908425"/>
          <p14:tracePt t="52965" x="3946525" y="3908425"/>
          <p14:tracePt t="52982" x="3954463" y="3908425"/>
          <p14:tracePt t="53018" x="3970338" y="3908425"/>
          <p14:tracePt t="53032" x="3984625" y="3908425"/>
          <p14:tracePt t="53048" x="4068763" y="3908425"/>
          <p14:tracePt t="53065" x="4198938" y="3908425"/>
          <p14:tracePt t="53081" x="4244975" y="3908425"/>
          <p14:tracePt t="53098" x="4251325" y="3908425"/>
          <p14:tracePt t="53115" x="4267200" y="3908425"/>
          <p14:tracePt t="53338" x="4275138" y="3908425"/>
          <p14:tracePt t="53353" x="4244975" y="3916363"/>
          <p14:tracePt t="53362" x="4221163" y="3924300"/>
          <p14:tracePt t="53372" x="4213225" y="3924300"/>
          <p14:tracePt t="53382" x="4213225" y="3932238"/>
          <p14:tracePt t="53398" x="4213225" y="3946525"/>
          <p14:tracePt t="53414" x="4237038" y="3978275"/>
          <p14:tracePt t="53431" x="4244975" y="3992563"/>
          <p14:tracePt t="53448" x="4251325" y="4000500"/>
          <p14:tracePt t="53466" x="4259263" y="4000500"/>
          <p14:tracePt t="53481" x="4275138" y="4000500"/>
          <p14:tracePt t="53498" x="4297363" y="3992563"/>
          <p14:tracePt t="53514" x="4327525" y="3992563"/>
          <p14:tracePt t="53531" x="4365625" y="3978275"/>
          <p14:tracePt t="53548" x="4403725" y="3978275"/>
          <p14:tracePt t="53564" x="4465638" y="3970338"/>
          <p14:tracePt t="53581" x="4511675" y="3962400"/>
          <p14:tracePt t="53597" x="4602163" y="3954463"/>
          <p14:tracePt t="53614" x="4686300" y="3940175"/>
          <p14:tracePt t="53631" x="4746625" y="3924300"/>
          <p14:tracePt t="53648" x="4816475" y="3924300"/>
          <p14:tracePt t="53650" x="4854575" y="3924300"/>
          <p14:tracePt t="53665" x="4953000" y="3924300"/>
          <p14:tracePt t="53681" x="5013325" y="3932238"/>
          <p14:tracePt t="53697" x="5067300" y="3946525"/>
          <p14:tracePt t="53715" x="5097463" y="3946525"/>
          <p14:tracePt t="53731" x="5135563" y="3940175"/>
          <p14:tracePt t="53747" x="5159375" y="3940175"/>
          <p14:tracePt t="53764" x="5197475" y="3940175"/>
          <p14:tracePt t="53781" x="5211763" y="3940175"/>
          <p14:tracePt t="53814" x="5219700" y="3940175"/>
          <p14:tracePt t="53831" x="5235575" y="3940175"/>
          <p14:tracePt t="53848" x="5241925" y="3940175"/>
          <p14:tracePt t="53864" x="5257800" y="3932238"/>
          <p14:tracePt t="53880" x="5265738" y="3924300"/>
          <p14:tracePt t="53898" x="5280025" y="3924300"/>
          <p14:tracePt t="53914" x="5287963" y="3924300"/>
          <p14:tracePt t="53930" x="5318125" y="3916363"/>
          <p14:tracePt t="53947" x="5334000" y="3916363"/>
          <p14:tracePt t="53964" x="5349875" y="3916363"/>
          <p14:tracePt t="53980" x="5356225" y="3916363"/>
          <p14:tracePt t="54014" x="5364163" y="3916363"/>
          <p14:tracePt t="54031" x="5372100" y="3916363"/>
          <p14:tracePt t="54047" x="5380038" y="3916363"/>
          <p14:tracePt t="54064" x="5380038" y="3908425"/>
          <p14:tracePt t="54089" x="5387975" y="3902075"/>
          <p14:tracePt t="54105" x="5394325" y="3902075"/>
          <p14:tracePt t="54114" x="5402263" y="3902075"/>
          <p14:tracePt t="54130" x="5426075" y="3902075"/>
          <p14:tracePt t="54147" x="5464175" y="3894138"/>
          <p14:tracePt t="54164" x="5502275" y="3886200"/>
          <p14:tracePt t="54180" x="5524500" y="3878263"/>
          <p14:tracePt t="54197" x="5546725" y="3878263"/>
          <p14:tracePt t="54214" x="5562600" y="3878263"/>
          <p14:tracePt t="54230" x="5578475" y="3870325"/>
          <p14:tracePt t="54247" x="5608638" y="3870325"/>
          <p14:tracePt t="54264" x="5646738" y="3863975"/>
          <p14:tracePt t="54280" x="5692775" y="3856038"/>
          <p14:tracePt t="54297" x="5730875" y="3856038"/>
          <p14:tracePt t="54313" x="5768975" y="3856038"/>
          <p14:tracePt t="54330" x="5821363" y="3856038"/>
          <p14:tracePt t="54347" x="5889625" y="3856038"/>
          <p14:tracePt t="54364" x="5981700" y="3870325"/>
          <p14:tracePt t="54380" x="6042025" y="3878263"/>
          <p14:tracePt t="54397" x="6096000" y="3878263"/>
          <p14:tracePt t="54414" x="6103938" y="3878263"/>
          <p14:tracePt t="54430" x="6111875" y="3878263"/>
          <p14:tracePt t="54447" x="6118225" y="3878263"/>
          <p14:tracePt t="54464" x="6149975" y="3878263"/>
          <p14:tracePt t="54480" x="6202363" y="3878263"/>
          <p14:tracePt t="54497" x="6248400" y="3878263"/>
          <p14:tracePt t="54513" x="6270625" y="3878263"/>
          <p14:tracePt t="54530" x="6302375" y="3878263"/>
          <p14:tracePt t="54547" x="6324600" y="3878263"/>
          <p14:tracePt t="54563" x="6354763" y="3878263"/>
          <p14:tracePt t="54580" x="6392863" y="3878263"/>
          <p14:tracePt t="54597" x="6416675" y="3878263"/>
          <p14:tracePt t="54613" x="6423025" y="3878263"/>
          <p14:tracePt t="54630" x="6454775" y="3886200"/>
          <p14:tracePt t="54647" x="6492875" y="3886200"/>
          <p14:tracePt t="54650" x="6515100" y="3886200"/>
          <p14:tracePt t="54664" x="6537325" y="3894138"/>
          <p14:tracePt t="54680" x="6621463" y="3902075"/>
          <p14:tracePt t="54697" x="6727825" y="3916363"/>
          <p14:tracePt t="54714" x="6751638" y="3916363"/>
          <p14:tracePt t="54730" x="6773863" y="3916363"/>
          <p14:tracePt t="54747" x="6789738" y="3916363"/>
          <p14:tracePt t="54763" x="6811963" y="3916363"/>
          <p14:tracePt t="54780" x="6827838" y="3916363"/>
          <p14:tracePt t="54796" x="6842125" y="3916363"/>
          <p14:tracePt t="54813" x="6865938" y="3916363"/>
          <p14:tracePt t="54830" x="6880225" y="3916363"/>
          <p14:tracePt t="54863" x="6896100" y="3916363"/>
          <p14:tracePt t="54880" x="6911975" y="3916363"/>
          <p14:tracePt t="54897" x="6926263" y="3916363"/>
          <p14:tracePt t="56354" x="6934200" y="3916363"/>
          <p14:tracePt t="56369" x="6942138" y="3916363"/>
          <p14:tracePt t="56385" x="6950075" y="3916363"/>
          <p14:tracePt t="56395" x="6956425" y="3916363"/>
          <p14:tracePt t="56403" x="6972300" y="3916363"/>
          <p14:tracePt t="56417" x="6980238" y="3916363"/>
          <p14:tracePt t="56433" x="6988175" y="3916363"/>
          <p14:tracePt t="56446" x="7002463" y="3916363"/>
          <p14:tracePt t="56463" x="7026275" y="3916363"/>
          <p14:tracePt t="56479" x="7040563" y="3916363"/>
          <p14:tracePt t="56496" x="7064375" y="3916363"/>
          <p14:tracePt t="56512" x="7086600" y="3916363"/>
          <p14:tracePt t="56529" x="7162800" y="3916363"/>
          <p14:tracePt t="56545" x="7208838" y="3924300"/>
          <p14:tracePt t="56562" x="7239000" y="3924300"/>
          <p14:tracePt t="56578" x="7246938" y="3924300"/>
          <p14:tracePt t="56618" x="7254875" y="3924300"/>
          <p14:tracePt t="56628" x="7261225" y="3924300"/>
          <p14:tracePt t="56650" x="7269163" y="3924300"/>
          <p14:tracePt t="56666" x="7285038" y="3924300"/>
          <p14:tracePt t="56699" x="7292975" y="3924300"/>
          <p14:tracePt t="56721" x="7299325" y="3916363"/>
          <p14:tracePt t="56738" x="7307263" y="3916363"/>
          <p14:tracePt t="56748" x="7315200" y="3916363"/>
          <p14:tracePt t="56762" x="7323138" y="3916363"/>
          <p14:tracePt t="56769" x="7331075" y="3916363"/>
          <p14:tracePt t="56778" x="7337425" y="3916363"/>
          <p14:tracePt t="56802" x="7345363" y="3916363"/>
          <p14:tracePt t="56841" x="7361238" y="3916363"/>
          <p14:tracePt t="56857" x="7369175" y="3908425"/>
          <p14:tracePt t="56866" x="7375525" y="3908425"/>
          <p14:tracePt t="56872" x="7383463" y="3908425"/>
          <p14:tracePt t="56888" x="7391400" y="3902075"/>
          <p14:tracePt t="56897" x="7399338" y="3902075"/>
          <p14:tracePt t="56922" x="7407275" y="3902075"/>
          <p14:tracePt t="56931" x="7413625" y="3902075"/>
          <p14:tracePt t="56946" x="7437438" y="3894138"/>
          <p14:tracePt t="56963" x="7475538" y="3894138"/>
          <p14:tracePt t="56978" x="7505700" y="3886200"/>
          <p14:tracePt t="56995" x="7543800" y="3878263"/>
          <p14:tracePt t="57012" x="7551738" y="3870325"/>
          <p14:tracePt t="57029" x="7566025" y="3863975"/>
          <p14:tracePt t="57045" x="7573963" y="3863975"/>
          <p14:tracePt t="57062" x="7581900" y="3863975"/>
          <p14:tracePt t="57078" x="7597775" y="3863975"/>
          <p14:tracePt t="57095" x="7612063" y="3863975"/>
          <p14:tracePt t="57111" x="7620000" y="3863975"/>
          <p14:tracePt t="57202" x="7627938" y="3856038"/>
          <p14:tracePt t="57249" x="7642225" y="3856038"/>
          <p14:tracePt t="57290" x="7650163" y="3856038"/>
          <p14:tracePt t="57306" x="7658100" y="3856038"/>
          <p14:tracePt t="57322" x="7666038" y="3856038"/>
          <p14:tracePt t="57338" x="7666038" y="3848100"/>
          <p14:tracePt t="57346" x="7673975" y="3848100"/>
          <p14:tracePt t="68516" x="7666038" y="3848100"/>
          <p14:tracePt t="68524" x="7658100" y="3848100"/>
          <p14:tracePt t="68535" x="7650163" y="3848100"/>
          <p14:tracePt t="68552" x="7612063" y="3856038"/>
          <p14:tracePt t="68569" x="7604125" y="3856038"/>
          <p14:tracePt t="68586" x="7581900" y="3856038"/>
          <p14:tracePt t="68603" x="7551738" y="3856038"/>
          <p14:tracePt t="68618" x="7467600" y="3870325"/>
          <p14:tracePt t="68635" x="7421563" y="3878263"/>
          <p14:tracePt t="68652" x="7345363" y="3894138"/>
          <p14:tracePt t="68668" x="7269163" y="3902075"/>
          <p14:tracePt t="68685" x="7124700" y="3932238"/>
          <p14:tracePt t="68702" x="6980238" y="3946525"/>
          <p14:tracePt t="68718" x="6827838" y="3970338"/>
          <p14:tracePt t="68735" x="6721475" y="3992563"/>
          <p14:tracePt t="68751" x="6675438" y="4000500"/>
          <p14:tracePt t="68768" x="6613525" y="4022725"/>
          <p14:tracePt t="68785" x="6553200" y="4038600"/>
          <p14:tracePt t="68802" x="6477000" y="4038600"/>
          <p14:tracePt t="68819" x="6354763" y="4054475"/>
          <p14:tracePt t="68835" x="6202363" y="4068763"/>
          <p14:tracePt t="68852" x="6149975" y="4076700"/>
          <p14:tracePt t="68868" x="6118225" y="4076700"/>
          <p14:tracePt t="68886" x="6096000" y="4076700"/>
          <p14:tracePt t="68901" x="6065838" y="4076700"/>
          <p14:tracePt t="68918" x="6019800" y="4076700"/>
          <p14:tracePt t="68935" x="5943600" y="4076700"/>
          <p14:tracePt t="68951" x="5837238" y="4076700"/>
          <p14:tracePt t="68968" x="5768975" y="4076700"/>
          <p14:tracePt t="68984" x="5699125" y="4076700"/>
          <p14:tracePt t="69001" x="5668963" y="4068763"/>
          <p14:tracePt t="69018" x="5646738" y="4068763"/>
          <p14:tracePt t="69034" x="5608638" y="4076700"/>
          <p14:tracePt t="69051" x="5554663" y="4092575"/>
          <p14:tracePt t="69068" x="5532438" y="4106863"/>
          <p14:tracePt t="69085" x="5508625" y="4106863"/>
          <p14:tracePt t="69101" x="5494338" y="4114800"/>
          <p14:tracePt t="69118" x="5478463" y="4122738"/>
          <p14:tracePt t="69135" x="5464175" y="4122738"/>
          <p14:tracePt t="69139" x="5448300" y="4122738"/>
          <p14:tracePt t="69152" x="5440363" y="4130675"/>
          <p14:tracePt t="69168" x="5402263" y="4144963"/>
          <p14:tracePt t="69184" x="5372100" y="4144963"/>
          <p14:tracePt t="69201" x="5372100" y="4152900"/>
          <p14:tracePt t="69218" x="5349875" y="4160838"/>
          <p14:tracePt t="69234" x="5341938" y="4168775"/>
          <p14:tracePt t="69251" x="5334000" y="4175125"/>
          <p14:tracePt t="69284" x="5318125" y="4183063"/>
          <p14:tracePt t="69301" x="5311775" y="4198938"/>
          <p14:tracePt t="69330" x="5303838" y="4206875"/>
          <p14:tracePt t="69411" x="5295900" y="4213225"/>
          <p14:tracePt t="70660" x="5287963" y="4213225"/>
          <p14:tracePt t="71524" x="5249863" y="4213225"/>
          <p14:tracePt t="71532" x="5181600" y="4237038"/>
          <p14:tracePt t="71541" x="5097463" y="4244975"/>
          <p14:tracePt t="71549" x="4922838" y="4251325"/>
          <p14:tracePt t="71566" x="4664075" y="4251325"/>
          <p14:tracePt t="71582" x="4275138" y="4283075"/>
          <p14:tracePt t="71599" x="4030663" y="4327525"/>
          <p14:tracePt t="71615" x="3848100" y="4381500"/>
          <p14:tracePt t="71632" x="3641725" y="4427538"/>
          <p14:tracePt t="71649" x="3336925" y="4518025"/>
          <p14:tracePt t="71665" x="2994025" y="4587875"/>
          <p14:tracePt t="71682" x="2743200" y="4625975"/>
          <p14:tracePt t="71699" x="2582863" y="4656138"/>
          <p14:tracePt t="71715" x="2522538" y="4678363"/>
          <p14:tracePt t="71732" x="2492375" y="4702175"/>
          <p14:tracePt t="71749" x="2438400" y="4708525"/>
          <p14:tracePt t="71765" x="2384425" y="4732338"/>
          <p14:tracePt t="71782" x="2324100" y="4746625"/>
          <p14:tracePt t="71799" x="2278063" y="4746625"/>
          <p14:tracePt t="71816" x="2217738" y="4754563"/>
          <p14:tracePt t="71832" x="2125663" y="4754563"/>
          <p14:tracePt t="71849" x="2035175" y="4754563"/>
          <p14:tracePt t="71866" x="1905000" y="4746625"/>
          <p14:tracePt t="71882" x="1790700" y="4746625"/>
          <p14:tracePt t="71899" x="1660525" y="4724400"/>
          <p14:tracePt t="71915" x="1600200" y="4724400"/>
          <p14:tracePt t="71932" x="1554163" y="4708525"/>
          <p14:tracePt t="71949" x="1508125" y="4702175"/>
          <p14:tracePt t="71966" x="1470025" y="4694238"/>
          <p14:tracePt t="71982" x="1439863" y="4686300"/>
          <p14:tracePt t="71998" x="1417638" y="4664075"/>
          <p14:tracePt t="72015" x="1401763" y="4656138"/>
          <p14:tracePt t="72032" x="1401763" y="4648200"/>
          <p14:tracePt t="72065" x="1387475" y="4640263"/>
          <p14:tracePt t="72082" x="1387475" y="4632325"/>
          <p14:tracePt t="72132" x="1387475" y="4625975"/>
          <p14:tracePt t="72142" x="1393825" y="4625975"/>
          <p14:tracePt t="72152" x="1409700" y="4625975"/>
          <p14:tracePt t="72166" x="1393825" y="4610100"/>
          <p14:tracePt t="72182" x="1417638" y="4610100"/>
          <p14:tracePt t="72199" x="1425575" y="4610100"/>
          <p14:tracePt t="72215" x="1431925" y="4610100"/>
          <p14:tracePt t="72249" x="1439863" y="4610100"/>
          <p14:tracePt t="72265" x="1439863" y="4618038"/>
          <p14:tracePt t="72285" x="1447800" y="4618038"/>
          <p14:tracePt t="72307" x="1455738" y="4625975"/>
          <p14:tracePt t="72323" x="1455738" y="4632325"/>
          <p14:tracePt t="72332" x="1463675" y="4640263"/>
          <p14:tracePt t="72349" x="1463675" y="4648200"/>
          <p14:tracePt t="72365" x="1470025" y="4648200"/>
          <p14:tracePt t="72397" x="1477963" y="4656138"/>
          <p14:tracePt t="72406" x="1485900" y="4656138"/>
          <p14:tracePt t="72415" x="1501775" y="4656138"/>
          <p14:tracePt t="72432" x="1524000" y="4664075"/>
          <p14:tracePt t="72449" x="1554163" y="4670425"/>
          <p14:tracePt t="72466" x="1584325" y="4678363"/>
          <p14:tracePt t="72482" x="1608138" y="4678363"/>
          <p14:tracePt t="72498" x="1616075" y="4678363"/>
          <p14:tracePt t="72836" x="1622425" y="4678363"/>
          <p14:tracePt t="72844" x="1638300" y="4670425"/>
          <p14:tracePt t="72861" x="1638300" y="4664075"/>
          <p14:tracePt t="72884" x="1646238" y="4664075"/>
          <p14:tracePt t="72892" x="1654175" y="4664075"/>
          <p14:tracePt t="73107" x="1660525" y="4664075"/>
          <p14:tracePt t="73117" x="1668463" y="4664075"/>
          <p14:tracePt t="73131" x="1692275" y="4656138"/>
          <p14:tracePt t="73148" x="1722438" y="4648200"/>
          <p14:tracePt t="73165" x="1744663" y="4648200"/>
          <p14:tracePt t="73181" x="1768475" y="4648200"/>
          <p14:tracePt t="73198" x="1798638" y="4648200"/>
          <p14:tracePt t="73231" x="1806575" y="4648200"/>
          <p14:tracePt t="73541" x="1806575" y="4640263"/>
          <p14:tracePt t="73701" x="1812925" y="4640263"/>
          <p14:tracePt t="73708" x="1858963" y="4632325"/>
          <p14:tracePt t="73718" x="1882775" y="4632325"/>
          <p14:tracePt t="73730" x="2049463" y="4632325"/>
          <p14:tracePt t="73747" x="2270125" y="4632325"/>
          <p14:tracePt t="73764" x="2476500" y="4664075"/>
          <p14:tracePt t="73780" x="2644775" y="4678363"/>
          <p14:tracePt t="73797" x="2797175" y="4702175"/>
          <p14:tracePt t="73814" x="2903538" y="4708525"/>
          <p14:tracePt t="73830" x="2941638" y="4716463"/>
          <p14:tracePt t="73847" x="2955925" y="4716463"/>
          <p14:tracePt t="73864" x="2971800" y="4716463"/>
          <p14:tracePt t="73880" x="2979738" y="4716463"/>
          <p14:tracePt t="74149" x="2994025" y="4716463"/>
          <p14:tracePt t="74156" x="3009900" y="4716463"/>
          <p14:tracePt t="74165" x="3017838" y="4708525"/>
          <p14:tracePt t="74180" x="3040063" y="4708525"/>
          <p14:tracePt t="74197" x="3086100" y="4702175"/>
          <p14:tracePt t="74214" x="3116263" y="4702175"/>
          <p14:tracePt t="74230" x="3154363" y="4702175"/>
          <p14:tracePt t="74247" x="3178175" y="4702175"/>
          <p14:tracePt t="74264" x="3184525" y="4702175"/>
          <p14:tracePt t="74280" x="3200400" y="4702175"/>
          <p14:tracePt t="74795" x="3208338" y="4702175"/>
          <p14:tracePt t="74804" x="3238500" y="4694238"/>
          <p14:tracePt t="74813" x="3284538" y="4694238"/>
          <p14:tracePt t="74830" x="3368675" y="4694238"/>
          <p14:tracePt t="74846" x="3497263" y="4694238"/>
          <p14:tracePt t="74863" x="3603625" y="4694238"/>
          <p14:tracePt t="74880" x="3687763" y="4716463"/>
          <p14:tracePt t="74896" x="3725863" y="4716463"/>
          <p14:tracePt t="74914" x="3756025" y="4724400"/>
          <p14:tracePt t="74930" x="3787775" y="4724400"/>
          <p14:tracePt t="74947" x="3840163" y="4724400"/>
          <p14:tracePt t="74964" x="3908425" y="4724400"/>
          <p14:tracePt t="74980" x="3970338" y="4724400"/>
          <p14:tracePt t="74996" x="4038600" y="4724400"/>
          <p14:tracePt t="75013" x="4054475" y="4724400"/>
          <p14:tracePt t="75029" x="4098925" y="4724400"/>
          <p14:tracePt t="75046" x="4137025" y="4724400"/>
          <p14:tracePt t="75063" x="4168775" y="4724400"/>
          <p14:tracePt t="75079" x="4213225" y="4724400"/>
          <p14:tracePt t="75096" x="4244975" y="4724400"/>
          <p14:tracePt t="75113" x="4275138" y="4724400"/>
          <p14:tracePt t="75129" x="4289425" y="4724400"/>
          <p14:tracePt t="75146" x="4321175" y="4724400"/>
          <p14:tracePt t="75150" x="4335463" y="4724400"/>
          <p14:tracePt t="75164" x="4343400" y="4724400"/>
          <p14:tracePt t="75180" x="4365625" y="4724400"/>
          <p14:tracePt t="75196" x="4381500" y="4716463"/>
          <p14:tracePt t="75213" x="4403725" y="4708525"/>
          <p14:tracePt t="75229" x="4411663" y="4708525"/>
          <p14:tracePt t="75246" x="4419600" y="4708525"/>
          <p14:tracePt t="75263" x="4427538" y="4702175"/>
          <p14:tracePt t="75279" x="4441825" y="4702175"/>
          <p14:tracePt t="75296" x="4449763" y="4702175"/>
          <p14:tracePt t="75312" x="4457700" y="4702175"/>
          <p14:tracePt t="75329" x="4465638" y="4694238"/>
          <p14:tracePt t="75346" x="4495800" y="4694238"/>
          <p14:tracePt t="75363" x="4511675" y="4686300"/>
          <p14:tracePt t="75379" x="4572000" y="4678363"/>
          <p14:tracePt t="75396" x="4610100" y="4678363"/>
          <p14:tracePt t="75413" x="4656138" y="4670425"/>
          <p14:tracePt t="75430" x="4732338" y="4670425"/>
          <p14:tracePt t="75445" x="4816475" y="4664075"/>
          <p14:tracePt t="75463" x="4899025" y="4656138"/>
          <p14:tracePt t="75479" x="4945063" y="4640263"/>
          <p14:tracePt t="75496" x="4983163" y="4640263"/>
          <p14:tracePt t="75512" x="5013325" y="4640263"/>
          <p14:tracePt t="75529" x="5037138" y="4640263"/>
          <p14:tracePt t="75546" x="5059363" y="4640263"/>
          <p14:tracePt t="75563" x="5089525" y="4640263"/>
          <p14:tracePt t="75579" x="5121275" y="4648200"/>
          <p14:tracePt t="75596" x="5143500" y="4648200"/>
          <p14:tracePt t="75612" x="5165725" y="4648200"/>
          <p14:tracePt t="75629" x="5203825" y="4648200"/>
          <p14:tracePt t="75646" x="5227638" y="4648200"/>
          <p14:tracePt t="75662" x="5280025" y="4648200"/>
          <p14:tracePt t="75679" x="5318125" y="4648200"/>
          <p14:tracePt t="75696" x="5364163" y="4648200"/>
          <p14:tracePt t="75712" x="5387975" y="4648200"/>
          <p14:tracePt t="75729" x="5418138" y="4648200"/>
          <p14:tracePt t="75745" x="5456238" y="4648200"/>
          <p14:tracePt t="75763" x="5494338" y="4664075"/>
          <p14:tracePt t="75779" x="5524500" y="4664075"/>
          <p14:tracePt t="75795" x="5532438" y="4664075"/>
          <p14:tracePt t="75812" x="5554663" y="4670425"/>
          <p14:tracePt t="75829" x="5578475" y="4670425"/>
          <p14:tracePt t="75845" x="5608638" y="4670425"/>
          <p14:tracePt t="75862" x="5638800" y="4670425"/>
          <p14:tracePt t="75879" x="5654675" y="4670425"/>
          <p14:tracePt t="75895" x="5668963" y="4670425"/>
          <p14:tracePt t="75912" x="5684838" y="4670425"/>
          <p14:tracePt t="75929" x="5707063" y="4670425"/>
          <p14:tracePt t="75945" x="5737225" y="4686300"/>
          <p14:tracePt t="75962" x="5775325" y="4686300"/>
          <p14:tracePt t="75979" x="5791200" y="4686300"/>
          <p14:tracePt t="75995" x="5813425" y="4686300"/>
          <p14:tracePt t="76012" x="5837238" y="4686300"/>
          <p14:tracePt t="76028" x="5859463" y="4694238"/>
          <p14:tracePt t="76045" x="5897563" y="4702175"/>
          <p14:tracePt t="76062" x="5935663" y="4708525"/>
          <p14:tracePt t="76078" x="5959475" y="4708525"/>
          <p14:tracePt t="76095" x="5973763" y="4708525"/>
          <p14:tracePt t="76111" x="5989638" y="4716463"/>
          <p14:tracePt t="76128" x="6019800" y="4724400"/>
          <p14:tracePt t="76145" x="6057900" y="4724400"/>
          <p14:tracePt t="76147" x="6073775" y="4724400"/>
          <p14:tracePt t="76162" x="6096000" y="4724400"/>
          <p14:tracePt t="76179" x="6180138" y="4724400"/>
          <p14:tracePt t="76196" x="6210300" y="4724400"/>
          <p14:tracePt t="76212" x="6264275" y="4724400"/>
          <p14:tracePt t="76229" x="6278563" y="4716463"/>
          <p14:tracePt t="76245" x="6294438" y="4716463"/>
          <p14:tracePt t="76262" x="6316663" y="4716463"/>
          <p14:tracePt t="76278" x="6324600" y="4716463"/>
          <p14:tracePt t="76295" x="6332538" y="4716463"/>
          <p14:tracePt t="76312" x="6346825" y="4708525"/>
          <p14:tracePt t="76328" x="6362700" y="4708525"/>
          <p14:tracePt t="76345" x="6370638" y="4708525"/>
          <p14:tracePt t="76361" x="6378575" y="4708525"/>
          <p14:tracePt t="76395" x="6392863" y="4708525"/>
          <p14:tracePt t="76412" x="6416675" y="4708525"/>
          <p14:tracePt t="76428" x="6430963" y="4708525"/>
          <p14:tracePt t="76445" x="6446838" y="4702175"/>
          <p14:tracePt t="76463" x="6461125" y="4702175"/>
          <p14:tracePt t="76478" x="6477000" y="4702175"/>
          <p14:tracePt t="76495" x="6499225" y="4702175"/>
          <p14:tracePt t="76512" x="6537325" y="4694238"/>
          <p14:tracePt t="76528" x="6561138" y="4686300"/>
          <p14:tracePt t="76545" x="6583363" y="4686300"/>
          <p14:tracePt t="76561" x="6607175" y="4686300"/>
          <p14:tracePt t="76578" x="6659563" y="4686300"/>
          <p14:tracePt t="76595" x="6697663" y="4686300"/>
          <p14:tracePt t="76611" x="6789738" y="4686300"/>
          <p14:tracePt t="76628" x="6911975" y="4686300"/>
          <p14:tracePt t="76645" x="6988175" y="4686300"/>
          <p14:tracePt t="76661" x="7048500" y="4686300"/>
          <p14:tracePt t="76679" x="7070725" y="4686300"/>
          <p14:tracePt t="76696" x="7078663" y="4686300"/>
          <p14:tracePt t="76711" x="7086600" y="4686300"/>
          <p14:tracePt t="76728" x="7094538" y="4686300"/>
          <p14:tracePt t="76745" x="7108825" y="4686300"/>
          <p14:tracePt t="76781" x="7124700" y="4686300"/>
          <p14:tracePt t="77268" x="7132638" y="4686300"/>
          <p14:tracePt t="77277" x="7146925" y="4686300"/>
          <p14:tracePt t="77284" x="7162800" y="4678363"/>
          <p14:tracePt t="77294" x="7192963" y="4678363"/>
          <p14:tracePt t="77311" x="7231063" y="4678363"/>
          <p14:tracePt t="77327" x="7285038" y="4670425"/>
          <p14:tracePt t="77344" x="7331075" y="4664075"/>
          <p14:tracePt t="77361" x="7369175" y="4664075"/>
          <p14:tracePt t="77377" x="7391400" y="4664075"/>
          <p14:tracePt t="77394" x="7421563" y="4664075"/>
          <p14:tracePt t="77427" x="7459663" y="4664075"/>
          <p14:tracePt t="77445" x="7483475" y="4664075"/>
          <p14:tracePt t="77461" x="7513638" y="4664075"/>
          <p14:tracePt t="77478" x="7543800" y="4664075"/>
          <p14:tracePt t="77495" x="7559675" y="4664075"/>
          <p14:tracePt t="77511" x="7589838" y="4664075"/>
          <p14:tracePt t="77528" x="7627938" y="4664075"/>
          <p14:tracePt t="77544" x="7658100" y="4664075"/>
          <p14:tracePt t="77561" x="7696200" y="4664075"/>
          <p14:tracePt t="77577" x="7726363" y="4664075"/>
          <p14:tracePt t="77594" x="7756525" y="4664075"/>
          <p14:tracePt t="77611" x="7780338" y="4664075"/>
          <p14:tracePt t="77627" x="7818438" y="4664075"/>
          <p14:tracePt t="77644" x="7840663" y="4664075"/>
          <p14:tracePt t="77660" x="7864475" y="4664075"/>
          <p14:tracePt t="77677" x="7886700" y="4664075"/>
          <p14:tracePt t="77711" x="7894638" y="4664075"/>
          <p14:tracePt t="77727" x="7902575" y="4664075"/>
          <p14:tracePt t="77744" x="7924800" y="4664075"/>
          <p14:tracePt t="77760" x="7947025" y="4664075"/>
          <p14:tracePt t="77777" x="7970838" y="4664075"/>
          <p14:tracePt t="77794" x="8001000" y="4664075"/>
          <p14:tracePt t="77810" x="8031163" y="4664075"/>
          <p14:tracePt t="77827" x="8039100" y="4664075"/>
          <p14:tracePt t="77844" x="8054975" y="4664075"/>
          <p14:tracePt t="77861" x="8061325" y="4664075"/>
          <p14:tracePt t="77877" x="8077200" y="4664075"/>
          <p14:tracePt t="77894" x="8093075" y="4664075"/>
          <p14:tracePt t="77910" x="8099425" y="4656138"/>
          <p14:tracePt t="77927" x="8123238" y="4656138"/>
          <p14:tracePt t="77961" x="8137525" y="4656138"/>
          <p14:tracePt t="77978" x="8153400" y="4656138"/>
          <p14:tracePt t="77994" x="8183563" y="4656138"/>
          <p14:tracePt t="78011" x="8213725" y="4656138"/>
          <p14:tracePt t="78027" x="8229600" y="4656138"/>
          <p14:tracePt t="78043" x="8237538" y="4656138"/>
          <p14:tracePt t="78548" x="8229600" y="4656138"/>
          <p14:tracePt t="78564" x="8221663" y="4656138"/>
          <p14:tracePt t="78581" x="8213725" y="4656138"/>
          <p14:tracePt t="78588" x="8207375" y="4656138"/>
          <p14:tracePt t="78596" x="8199438" y="4656138"/>
          <p14:tracePt t="78609" x="8191500" y="4656138"/>
          <p14:tracePt t="78626" x="8175625" y="4656138"/>
          <p14:tracePt t="78643" x="8169275" y="4656138"/>
          <p14:tracePt t="78659" x="8161338" y="4656138"/>
          <p14:tracePt t="78699" x="8153400" y="4656138"/>
          <p14:tracePt t="78973" x="8145463" y="4664075"/>
          <p14:tracePt t="78981" x="8137525" y="4664075"/>
          <p14:tracePt t="78993" x="8115300" y="4670425"/>
          <p14:tracePt t="79010" x="8016875" y="4694238"/>
          <p14:tracePt t="79027" x="7832725" y="4702175"/>
          <p14:tracePt t="79043" x="7688263" y="4702175"/>
          <p14:tracePt t="79060" x="7551738" y="4702175"/>
          <p14:tracePt t="79076" x="7337425" y="4708525"/>
          <p14:tracePt t="79093" x="7116763" y="4708525"/>
          <p14:tracePt t="79109" x="6835775" y="4708525"/>
          <p14:tracePt t="79126" x="6523038" y="4708525"/>
          <p14:tracePt t="79143" x="6188075" y="4708525"/>
          <p14:tracePt t="79147" x="6080125" y="4716463"/>
          <p14:tracePt t="79159" x="5965825" y="4732338"/>
          <p14:tracePt t="79176" x="5753100" y="4732338"/>
          <p14:tracePt t="79193" x="5470525" y="4732338"/>
          <p14:tracePt t="79210" x="5249863" y="4754563"/>
          <p14:tracePt t="79227" x="5051425" y="4792663"/>
          <p14:tracePt t="79243" x="4868863" y="4808538"/>
          <p14:tracePt t="79259" x="4656138" y="4838700"/>
          <p14:tracePt t="79276" x="4449763" y="4854575"/>
          <p14:tracePt t="79292" x="4327525" y="4860925"/>
          <p14:tracePt t="79309" x="4244975" y="4860925"/>
          <p14:tracePt t="79326" x="4183063" y="4868863"/>
          <p14:tracePt t="79342" x="4098925" y="4892675"/>
          <p14:tracePt t="79359" x="4030663" y="4899025"/>
          <p14:tracePt t="79376" x="3908425" y="4914900"/>
          <p14:tracePt t="79392" x="3741738" y="4945063"/>
          <p14:tracePt t="79409" x="3581400" y="4945063"/>
          <p14:tracePt t="79426" x="3451225" y="4945063"/>
          <p14:tracePt t="79442" x="3390900" y="4945063"/>
          <p14:tracePt t="79459" x="3322638" y="4945063"/>
          <p14:tracePt t="79476" x="3222625" y="4945063"/>
          <p14:tracePt t="79493" x="3162300" y="4945063"/>
          <p14:tracePt t="79509" x="3078163" y="4953000"/>
          <p14:tracePt t="79526" x="3017838" y="4953000"/>
          <p14:tracePt t="79542" x="2955925" y="4953000"/>
          <p14:tracePt t="79559" x="2925763" y="4953000"/>
          <p14:tracePt t="79575" x="2903538" y="4953000"/>
          <p14:tracePt t="79592" x="2865438" y="4953000"/>
          <p14:tracePt t="79609" x="2811463" y="4953000"/>
          <p14:tracePt t="79625" x="2727325" y="4960938"/>
          <p14:tracePt t="79643" x="2628900" y="4960938"/>
          <p14:tracePt t="79646" x="2606675" y="4960938"/>
          <p14:tracePt t="79659" x="2574925" y="4960938"/>
          <p14:tracePt t="79676" x="2522538" y="4968875"/>
          <p14:tracePt t="79692" x="2514600" y="4968875"/>
          <p14:tracePt t="79709" x="2506663" y="4968875"/>
          <p14:tracePt t="79748" x="2498725" y="4968875"/>
          <p14:tracePt t="79780" x="2498725" y="4975225"/>
          <p14:tracePt t="79807" x="2492375" y="4975225"/>
          <p14:tracePt t="79981" x="2506663" y="4983163"/>
          <p14:tracePt t="79990" x="2522538" y="4991100"/>
          <p14:tracePt t="80000" x="2544763" y="4991100"/>
          <p14:tracePt t="80010" x="2568575" y="4991100"/>
          <p14:tracePt t="80025" x="2598738" y="4991100"/>
          <p14:tracePt t="80042" x="2644775" y="4991100"/>
          <p14:tracePt t="80059" x="2689225" y="4991100"/>
          <p14:tracePt t="80075" x="2743200" y="4991100"/>
          <p14:tracePt t="80092" x="2789238" y="4991100"/>
          <p14:tracePt t="80108" x="2857500" y="4991100"/>
          <p14:tracePt t="80125" x="2903538" y="4991100"/>
          <p14:tracePt t="80142" x="2925763" y="4991100"/>
          <p14:tracePt t="80159" x="2933700" y="4991100"/>
          <p14:tracePt t="80175" x="2941638" y="4991100"/>
          <p14:tracePt t="80197" x="2941638" y="4983163"/>
          <p14:tracePt t="80214" x="2949575" y="4983163"/>
          <p14:tracePt t="80229" x="2955925" y="4983163"/>
          <p14:tracePt t="80242" x="2963863" y="4983163"/>
          <p14:tracePt t="80258" x="2979738" y="4975225"/>
          <p14:tracePt t="80275" x="2994025" y="4975225"/>
          <p14:tracePt t="80292" x="3009900" y="4975225"/>
          <p14:tracePt t="80308" x="3025775" y="4975225"/>
          <p14:tracePt t="80325" x="3032125" y="4975225"/>
          <p14:tracePt t="80342" x="3070225" y="4975225"/>
          <p14:tracePt t="80358" x="3086100" y="4968875"/>
          <p14:tracePt t="80375" x="3124200" y="4960938"/>
          <p14:tracePt t="80392" x="3154363" y="4960938"/>
          <p14:tracePt t="80408" x="3178175" y="4960938"/>
          <p14:tracePt t="80425" x="3208338" y="4960938"/>
          <p14:tracePt t="80442" x="3246438" y="4960938"/>
          <p14:tracePt t="80458" x="3284538" y="4960938"/>
          <p14:tracePt t="80476" x="3306763" y="4960938"/>
          <p14:tracePt t="80492" x="3336925" y="4960938"/>
          <p14:tracePt t="80508" x="3375025" y="4953000"/>
          <p14:tracePt t="80525" x="3382963" y="4953000"/>
          <p14:tracePt t="80541" x="3413125" y="4945063"/>
          <p14:tracePt t="80558" x="3444875" y="4945063"/>
          <p14:tracePt t="80575" x="3482975" y="4945063"/>
          <p14:tracePt t="80591" x="3513138" y="4945063"/>
          <p14:tracePt t="80608" x="3535363" y="4945063"/>
          <p14:tracePt t="80625" x="3565525" y="4945063"/>
          <p14:tracePt t="80641" x="3581400" y="4945063"/>
          <p14:tracePt t="80645" x="3603625" y="4945063"/>
          <p14:tracePt t="80658" x="3635375" y="4945063"/>
          <p14:tracePt t="80675" x="3665538" y="4953000"/>
          <p14:tracePt t="80691" x="3749675" y="4975225"/>
          <p14:tracePt t="80708" x="3817938" y="4991100"/>
          <p14:tracePt t="80725" x="3856038" y="4991100"/>
          <p14:tracePt t="80742" x="3870325" y="4991100"/>
          <p14:tracePt t="80759" x="3878263" y="4991100"/>
          <p14:tracePt t="80796" x="3894138" y="4991100"/>
          <p14:tracePt t="80812" x="3902075" y="4991100"/>
          <p14:tracePt t="80824" x="3908425" y="4991100"/>
          <p14:tracePt t="80841" x="3932238" y="4991100"/>
          <p14:tracePt t="80858" x="3946525" y="4991100"/>
          <p14:tracePt t="80875" x="3954463" y="4991100"/>
          <p14:tracePt t="80908" x="4000500" y="4991100"/>
          <p14:tracePt t="80924" x="4098925" y="4999038"/>
          <p14:tracePt t="80941" x="4160838" y="5013325"/>
          <p14:tracePt t="80958" x="4221163" y="5021263"/>
          <p14:tracePt t="80975" x="4283075" y="5021263"/>
          <p14:tracePt t="80991" x="4305300" y="5021263"/>
          <p14:tracePt t="81008" x="4343400" y="5021263"/>
          <p14:tracePt t="81025" x="4403725" y="5021263"/>
          <p14:tracePt t="81041" x="4457700" y="5021263"/>
          <p14:tracePt t="81058" x="4525963" y="5021263"/>
          <p14:tracePt t="81074" x="4564063" y="5029200"/>
          <p14:tracePt t="81092" x="4579938" y="5029200"/>
          <p14:tracePt t="81107" x="4587875" y="5029200"/>
          <p14:tracePt t="81124" x="4602163" y="5029200"/>
          <p14:tracePt t="81141" x="4632325" y="5029200"/>
          <p14:tracePt t="81158" x="4664075" y="5029200"/>
          <p14:tracePt t="81174" x="4670425" y="5021263"/>
          <p14:tracePt t="81191" x="4678363" y="5021263"/>
          <p14:tracePt t="115105" x="4670425" y="5013325"/>
          <p14:tracePt t="115114" x="4664075" y="5013325"/>
          <p14:tracePt t="115129" x="4656138" y="5006975"/>
          <p14:tracePt t="115234" x="4648200" y="5006975"/>
          <p14:tracePt t="115243" x="4632325" y="5006975"/>
          <p14:tracePt t="115252" x="4610100" y="5006975"/>
          <p14:tracePt t="115262" x="4579938" y="5006975"/>
          <p14:tracePt t="115278" x="4541838" y="5006975"/>
          <p14:tracePt t="115295" x="4518025" y="5006975"/>
          <p14:tracePt t="115312" x="4495800" y="5006975"/>
          <p14:tracePt t="115328" x="4427538" y="5006975"/>
          <p14:tracePt t="115345" x="4321175" y="5006975"/>
          <p14:tracePt t="115361" x="4206875" y="5006975"/>
          <p14:tracePt t="115378" x="4092575" y="5006975"/>
          <p14:tracePt t="115395" x="4022725" y="5006975"/>
          <p14:tracePt t="115412" x="3962400" y="5013325"/>
          <p14:tracePt t="115429" x="3894138" y="5013325"/>
          <p14:tracePt t="115445" x="3794125" y="5037138"/>
          <p14:tracePt t="115462" x="3657600" y="5075238"/>
          <p14:tracePt t="115478" x="3527425" y="5113338"/>
          <p14:tracePt t="115496" x="3413125" y="5151438"/>
          <p14:tracePt t="115512" x="3322638" y="5197475"/>
          <p14:tracePt t="115529" x="3132138" y="5287963"/>
          <p14:tracePt t="115545" x="3048000" y="5349875"/>
          <p14:tracePt t="115562" x="3001963" y="5387975"/>
          <p14:tracePt t="115579" x="3001963" y="5394325"/>
          <p14:tracePt t="115595" x="2971800" y="5410200"/>
          <p14:tracePt t="115611" x="2941638" y="5418138"/>
          <p14:tracePt t="115628" x="2873375" y="5426075"/>
          <p14:tracePt t="115645" x="2781300" y="5448300"/>
          <p14:tracePt t="115661" x="2667000" y="5464175"/>
          <p14:tracePt t="115678" x="2574925" y="5494338"/>
          <p14:tracePt t="115695" x="2514600" y="5508625"/>
          <p14:tracePt t="115712" x="2476500" y="5532438"/>
          <p14:tracePt t="115728" x="2430463" y="5546725"/>
          <p14:tracePt t="115744" x="2370138" y="5578475"/>
          <p14:tracePt t="115762" x="2324100" y="5600700"/>
          <p14:tracePt t="115778" x="2278063" y="5616575"/>
          <p14:tracePt t="115795" x="2263775" y="5616575"/>
          <p14:tracePt t="115828" x="2255838" y="5616575"/>
          <p14:tracePt t="115845" x="2255838" y="5622925"/>
          <p14:tracePt t="115861" x="2247900" y="5622925"/>
          <p14:tracePt t="115878" x="2232025" y="5630863"/>
          <p14:tracePt t="115895" x="2225675" y="5630863"/>
          <p14:tracePt t="116218" x="2217738" y="5630863"/>
          <p14:tracePt t="116673" x="2217738" y="5622925"/>
          <p14:tracePt t="116688" x="2217738" y="5616575"/>
          <p14:tracePt t="116721" x="2217738" y="5608638"/>
          <p14:tracePt t="116737" x="2217738" y="5600700"/>
          <p14:tracePt t="116777" x="2217738" y="5592763"/>
          <p14:tracePt t="123609" x="2301875" y="5592763"/>
          <p14:tracePt t="123619" x="2346325" y="5592763"/>
          <p14:tracePt t="123627" x="2430463" y="5616575"/>
          <p14:tracePt t="123638" x="2484438" y="5638800"/>
          <p14:tracePt t="123655" x="2582863" y="5668963"/>
          <p14:tracePt t="123671" x="2651125" y="5699125"/>
          <p14:tracePt t="123688" x="2697163" y="5715000"/>
          <p14:tracePt t="123705" x="2751138" y="5722938"/>
          <p14:tracePt t="123721" x="2811463" y="5737225"/>
          <p14:tracePt t="123738" x="2841625" y="5745163"/>
          <p14:tracePt t="123755" x="2879725" y="5761038"/>
          <p14:tracePt t="123771" x="2911475" y="5768975"/>
          <p14:tracePt t="123788" x="2941638" y="5783263"/>
          <p14:tracePt t="123805" x="2979738" y="5799138"/>
          <p14:tracePt t="123822" x="3009900" y="5807075"/>
          <p14:tracePt t="123838" x="3032125" y="5807075"/>
          <p14:tracePt t="123854" x="3040063" y="5807075"/>
          <p14:tracePt t="123874" x="3048000" y="5807075"/>
          <p14:tracePt t="123979" x="3063875" y="5807075"/>
          <p14:tracePt t="124002" x="3070225" y="5807075"/>
          <p14:tracePt t="124009" x="3078163" y="5807075"/>
          <p14:tracePt t="124021" x="3101975" y="5807075"/>
          <p14:tracePt t="124038" x="3140075" y="5807075"/>
          <p14:tracePt t="124055" x="3184525" y="5807075"/>
          <p14:tracePt t="124072" x="3208338" y="5807075"/>
          <p14:tracePt t="124088" x="3292475" y="5821363"/>
          <p14:tracePt t="124105" x="3360738" y="5837238"/>
          <p14:tracePt t="124121" x="3451225" y="5851525"/>
          <p14:tracePt t="124138" x="3489325" y="5851525"/>
          <p14:tracePt t="124141" x="3535363" y="5851525"/>
          <p14:tracePt t="124154" x="3589338" y="5851525"/>
          <p14:tracePt t="124171" x="3619500" y="5851525"/>
          <p14:tracePt t="124188" x="3665538" y="5851525"/>
          <p14:tracePt t="124204" x="3695700" y="5851525"/>
          <p14:tracePt t="124221" x="3725863" y="5851525"/>
          <p14:tracePt t="124238" x="3741738" y="5851525"/>
          <p14:tracePt t="124254" x="3779838" y="5851525"/>
          <p14:tracePt t="124271" x="3832225" y="5851525"/>
          <p14:tracePt t="124288" x="3870325" y="5851525"/>
          <p14:tracePt t="124305" x="3940175" y="5851525"/>
          <p14:tracePt t="124321" x="3954463" y="5851525"/>
          <p14:tracePt t="124337" x="3992563" y="5813425"/>
          <p14:tracePt t="124610" x="3984625" y="5813425"/>
          <p14:tracePt t="124635" x="3970338" y="5813425"/>
          <p14:tracePt t="124651" x="3970338" y="5829300"/>
          <p14:tracePt t="124659" x="3970338" y="5837238"/>
          <p14:tracePt t="124670" x="3970338" y="5845175"/>
          <p14:tracePt t="124687" x="3970338" y="5859463"/>
          <p14:tracePt t="124704" x="3992563" y="5883275"/>
          <p14:tracePt t="124721" x="3992563" y="5889625"/>
          <p14:tracePt t="124737" x="4016375" y="5897563"/>
          <p14:tracePt t="124754" x="4038600" y="5913438"/>
          <p14:tracePt t="124787" x="4068763" y="5921375"/>
          <p14:tracePt t="124804" x="4106863" y="5921375"/>
          <p14:tracePt t="124821" x="4130675" y="5921375"/>
          <p14:tracePt t="124837" x="4160838" y="5921375"/>
          <p14:tracePt t="124854" x="4206875" y="5921375"/>
          <p14:tracePt t="124871" x="4221163" y="5921375"/>
          <p14:tracePt t="124887" x="4244975" y="5921375"/>
          <p14:tracePt t="124904" x="4267200" y="5927725"/>
          <p14:tracePt t="124921" x="4305300" y="5927725"/>
          <p14:tracePt t="124937" x="4343400" y="5935663"/>
          <p14:tracePt t="124954" x="4403725" y="5935663"/>
          <p14:tracePt t="124970" x="4427538" y="5935663"/>
          <p14:tracePt t="124987" x="4449763" y="5935663"/>
          <p14:tracePt t="125020" x="4457700" y="5935663"/>
          <p14:tracePt t="125362" x="4465638" y="5935663"/>
          <p14:tracePt t="125370" x="4487863" y="5935663"/>
          <p14:tracePt t="125378" x="4503738" y="5935663"/>
          <p14:tracePt t="125387" x="4525963" y="5935663"/>
          <p14:tracePt t="125403" x="4556125" y="5927725"/>
          <p14:tracePt t="125420" x="4587875" y="5921375"/>
          <p14:tracePt t="125437" x="4625975" y="5921375"/>
          <p14:tracePt t="125453" x="4678363" y="5905500"/>
          <p14:tracePt t="125470" x="4740275" y="5905500"/>
          <p14:tracePt t="125486" x="4822825" y="5889625"/>
          <p14:tracePt t="125503" x="4860925" y="5889625"/>
          <p14:tracePt t="125520" x="4876800" y="5883275"/>
          <p14:tracePt t="125536" x="4876800" y="5875338"/>
          <p14:tracePt t="131797" x="0" y="0"/>
        </p14:tracePtLst>
      </p14:laserTraceLst>
    </p:ext>
  </p:extLst>
</p:sld>
</file>

<file path=ppt/theme/theme1.xml><?xml version="1.0" encoding="utf-8"?>
<a:theme xmlns:a="http://schemas.openxmlformats.org/drawingml/2006/main" name="Profile">
  <a:themeElements>
    <a:clrScheme name="Profile 9">
      <a:dk1>
        <a:srgbClr val="000000"/>
      </a:dk1>
      <a:lt1>
        <a:srgbClr val="FFFFFF"/>
      </a:lt1>
      <a:dk2>
        <a:srgbClr val="000000"/>
      </a:dk2>
      <a:lt2>
        <a:srgbClr val="DDDDDD"/>
      </a:lt2>
      <a:accent1>
        <a:srgbClr val="A3B2C1"/>
      </a:accent1>
      <a:accent2>
        <a:srgbClr val="CC0000"/>
      </a:accent2>
      <a:accent3>
        <a:srgbClr val="FFFFFF"/>
      </a:accent3>
      <a:accent4>
        <a:srgbClr val="000000"/>
      </a:accent4>
      <a:accent5>
        <a:srgbClr val="CED5DD"/>
      </a:accent5>
      <a:accent6>
        <a:srgbClr val="B90000"/>
      </a:accent6>
      <a:hlink>
        <a:srgbClr val="336699"/>
      </a:hlink>
      <a:folHlink>
        <a:srgbClr val="003366"/>
      </a:folHlink>
    </a:clrScheme>
    <a:fontScheme name="Profile">
      <a:majorFont>
        <a:latin typeface="Verdana"/>
        <a:ea typeface="宋体"/>
        <a:cs typeface=""/>
      </a:majorFont>
      <a:minorFont>
        <a:latin typeface="Verdana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  <a:ea typeface="宋体" pitchFamily="2" charset="-122"/>
          </a:defRPr>
        </a:defPPr>
      </a:lstStyle>
    </a:lnDef>
  </a:objectDefaults>
  <a:extraClrSchemeLst>
    <a:extraClrScheme>
      <a:clrScheme name="Profile 1">
        <a:dk1>
          <a:srgbClr val="A50021"/>
        </a:dk1>
        <a:lt1>
          <a:srgbClr val="FFFFFF"/>
        </a:lt1>
        <a:dk2>
          <a:srgbClr val="800000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C0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FFFFCC"/>
        </a:hlink>
        <a:folHlink>
          <a:srgbClr val="FFCC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2">
        <a:dk1>
          <a:srgbClr val="3C001E"/>
        </a:dk1>
        <a:lt1>
          <a:srgbClr val="FFFFFF"/>
        </a:lt1>
        <a:dk2>
          <a:srgbClr val="51072E"/>
        </a:dk2>
        <a:lt2>
          <a:srgbClr val="FFFFFF"/>
        </a:lt2>
        <a:accent1>
          <a:srgbClr val="89A38F"/>
        </a:accent1>
        <a:accent2>
          <a:srgbClr val="666699"/>
        </a:accent2>
        <a:accent3>
          <a:srgbClr val="B3AAAD"/>
        </a:accent3>
        <a:accent4>
          <a:srgbClr val="DADADA"/>
        </a:accent4>
        <a:accent5>
          <a:srgbClr val="C4CEC6"/>
        </a:accent5>
        <a:accent6>
          <a:srgbClr val="5C5C8A"/>
        </a:accent6>
        <a:hlink>
          <a:srgbClr val="80800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3">
        <a:dk1>
          <a:srgbClr val="333333"/>
        </a:dk1>
        <a:lt1>
          <a:srgbClr val="FFFFFF"/>
        </a:lt1>
        <a:dk2>
          <a:srgbClr val="000000"/>
        </a:dk2>
        <a:lt2>
          <a:srgbClr val="FFFFFF"/>
        </a:lt2>
        <a:accent1>
          <a:srgbClr val="3399FF"/>
        </a:accent1>
        <a:accent2>
          <a:srgbClr val="CC0000"/>
        </a:accent2>
        <a:accent3>
          <a:srgbClr val="AAAAAA"/>
        </a:accent3>
        <a:accent4>
          <a:srgbClr val="DADADA"/>
        </a:accent4>
        <a:accent5>
          <a:srgbClr val="ADCAFF"/>
        </a:accent5>
        <a:accent6>
          <a:srgbClr val="B90000"/>
        </a:accent6>
        <a:hlink>
          <a:srgbClr val="666699"/>
        </a:hlink>
        <a:folHlink>
          <a:srgbClr val="6600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4">
        <a:dk1>
          <a:srgbClr val="4B3D1B"/>
        </a:dk1>
        <a:lt1>
          <a:srgbClr val="FFFFFF"/>
        </a:lt1>
        <a:dk2>
          <a:srgbClr val="330000"/>
        </a:dk2>
        <a:lt2>
          <a:srgbClr val="FFFFFF"/>
        </a:lt2>
        <a:accent1>
          <a:srgbClr val="CC9900"/>
        </a:accent1>
        <a:accent2>
          <a:srgbClr val="CC6600"/>
        </a:accent2>
        <a:accent3>
          <a:srgbClr val="ADAAAA"/>
        </a:accent3>
        <a:accent4>
          <a:srgbClr val="DADADA"/>
        </a:accent4>
        <a:accent5>
          <a:srgbClr val="E2CAAA"/>
        </a:accent5>
        <a:accent6>
          <a:srgbClr val="B95C00"/>
        </a:accent6>
        <a:hlink>
          <a:srgbClr val="666699"/>
        </a:hlink>
        <a:folHlink>
          <a:srgbClr val="CC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5">
        <a:dk1>
          <a:srgbClr val="006666"/>
        </a:dk1>
        <a:lt1>
          <a:srgbClr val="FFFFFF"/>
        </a:lt1>
        <a:dk2>
          <a:srgbClr val="003366"/>
        </a:dk2>
        <a:lt2>
          <a:srgbClr val="FFFFFF"/>
        </a:lt2>
        <a:accent1>
          <a:srgbClr val="0099CC"/>
        </a:accent1>
        <a:accent2>
          <a:srgbClr val="6666FF"/>
        </a:accent2>
        <a:accent3>
          <a:srgbClr val="AAADB8"/>
        </a:accent3>
        <a:accent4>
          <a:srgbClr val="DADADA"/>
        </a:accent4>
        <a:accent5>
          <a:srgbClr val="AACAE2"/>
        </a:accent5>
        <a:accent6>
          <a:srgbClr val="5C5CE7"/>
        </a:accent6>
        <a:hlink>
          <a:srgbClr val="FFFFCC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6">
        <a:dk1>
          <a:srgbClr val="003366"/>
        </a:dk1>
        <a:lt1>
          <a:srgbClr val="FFFFFF"/>
        </a:lt1>
        <a:dk2>
          <a:srgbClr val="006666"/>
        </a:dk2>
        <a:lt2>
          <a:srgbClr val="FFFFFF"/>
        </a:lt2>
        <a:accent1>
          <a:srgbClr val="6699FF"/>
        </a:accent1>
        <a:accent2>
          <a:srgbClr val="00CCFF"/>
        </a:accent2>
        <a:accent3>
          <a:srgbClr val="AAB8B8"/>
        </a:accent3>
        <a:accent4>
          <a:srgbClr val="DADADA"/>
        </a:accent4>
        <a:accent5>
          <a:srgbClr val="B8CAFF"/>
        </a:accent5>
        <a:accent6>
          <a:srgbClr val="00B9E7"/>
        </a:accent6>
        <a:hlink>
          <a:srgbClr val="FFFFCC"/>
        </a:hlink>
        <a:folHlink>
          <a:srgbClr val="33CC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7">
        <a:dk1>
          <a:srgbClr val="000000"/>
        </a:dk1>
        <a:lt1>
          <a:srgbClr val="619CB1"/>
        </a:lt1>
        <a:dk2>
          <a:srgbClr val="FFFFFF"/>
        </a:dk2>
        <a:lt2>
          <a:srgbClr val="4E899E"/>
        </a:lt2>
        <a:accent1>
          <a:srgbClr val="FFCC00"/>
        </a:accent1>
        <a:accent2>
          <a:srgbClr val="B6523E"/>
        </a:accent2>
        <a:accent3>
          <a:srgbClr val="B7CBD5"/>
        </a:accent3>
        <a:accent4>
          <a:srgbClr val="000000"/>
        </a:accent4>
        <a:accent5>
          <a:srgbClr val="FFE2AA"/>
        </a:accent5>
        <a:accent6>
          <a:srgbClr val="A54937"/>
        </a:accent6>
        <a:hlink>
          <a:srgbClr val="99CC00"/>
        </a:hlink>
        <a:folHlink>
          <a:srgbClr val="6666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ofile 8">
        <a:dk1>
          <a:srgbClr val="598600"/>
        </a:dk1>
        <a:lt1>
          <a:srgbClr val="FFFFFF"/>
        </a:lt1>
        <a:dk2>
          <a:srgbClr val="336600"/>
        </a:dk2>
        <a:lt2>
          <a:srgbClr val="FFFFFF"/>
        </a:lt2>
        <a:accent1>
          <a:srgbClr val="33CC33"/>
        </a:accent1>
        <a:accent2>
          <a:srgbClr val="99CC00"/>
        </a:accent2>
        <a:accent3>
          <a:srgbClr val="ADB8AA"/>
        </a:accent3>
        <a:accent4>
          <a:srgbClr val="DADADA"/>
        </a:accent4>
        <a:accent5>
          <a:srgbClr val="ADE2AD"/>
        </a:accent5>
        <a:accent6>
          <a:srgbClr val="8AB900"/>
        </a:accent6>
        <a:hlink>
          <a:srgbClr val="FFCC00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9">
        <a:dk1>
          <a:srgbClr val="000000"/>
        </a:dk1>
        <a:lt1>
          <a:srgbClr val="FFFFFF"/>
        </a:lt1>
        <a:dk2>
          <a:srgbClr val="000000"/>
        </a:dk2>
        <a:lt2>
          <a:srgbClr val="DDDDDD"/>
        </a:lt2>
        <a:accent1>
          <a:srgbClr val="A3B2C1"/>
        </a:accent1>
        <a:accent2>
          <a:srgbClr val="CC0000"/>
        </a:accent2>
        <a:accent3>
          <a:srgbClr val="FFFFFF"/>
        </a:accent3>
        <a:accent4>
          <a:srgbClr val="000000"/>
        </a:accent4>
        <a:accent5>
          <a:srgbClr val="CED5DD"/>
        </a:accent5>
        <a:accent6>
          <a:srgbClr val="B90000"/>
        </a:accent6>
        <a:hlink>
          <a:srgbClr val="336699"/>
        </a:hlink>
        <a:folHlink>
          <a:srgbClr val="00336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Profile</Template>
  <TotalTime>2988</TotalTime>
  <Words>413</Words>
  <Application>Microsoft Office PowerPoint</Application>
  <PresentationFormat>全屏显示(4:3)</PresentationFormat>
  <Paragraphs>40</Paragraphs>
  <Slides>6</Slides>
  <Notes>2</Notes>
  <HiddenSlides>0</HiddenSlides>
  <MMClips>6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6</vt:i4>
      </vt:variant>
    </vt:vector>
  </HeadingPairs>
  <TitlesOfParts>
    <vt:vector size="17" baseType="lpstr">
      <vt:lpstr>黑体</vt:lpstr>
      <vt:lpstr>楷体</vt:lpstr>
      <vt:lpstr>宋体</vt:lpstr>
      <vt:lpstr>幼圆</vt:lpstr>
      <vt:lpstr>Arial</vt:lpstr>
      <vt:lpstr>Calibri</vt:lpstr>
      <vt:lpstr>Times New Roman</vt:lpstr>
      <vt:lpstr>Verdana</vt:lpstr>
      <vt:lpstr>Wingdings</vt:lpstr>
      <vt:lpstr>Profile</vt:lpstr>
      <vt:lpstr>Office 主题</vt:lpstr>
      <vt:lpstr>单片机原理及应用 Single-chip Microcomputer Principle &amp; Application</vt:lpstr>
      <vt:lpstr>4.2 编程的步骤、方法和技巧</vt:lpstr>
      <vt:lpstr>4.2  编程的步骤、方法和技巧</vt:lpstr>
      <vt:lpstr>4.2  编程的步骤、方法和技巧</vt:lpstr>
      <vt:lpstr>4.2  编程的步骤、方法和技巧</vt:lpstr>
      <vt:lpstr>4.2  编程的步骤、方法和技巧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snowyhm</dc:creator>
  <cp:lastModifiedBy>Kun XIA</cp:lastModifiedBy>
  <cp:revision>424</cp:revision>
  <dcterms:created xsi:type="dcterms:W3CDTF">1601-01-01T00:00:00Z</dcterms:created>
  <dcterms:modified xsi:type="dcterms:W3CDTF">2020-02-26T05:04:06Z</dcterms:modified>
</cp:coreProperties>
</file>